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9144000" cy="5143500" type="screen16x9"/>
  <p:notesSz cx="9144000" cy="6858000"/>
  <p:embeddedFontLst>
    <p:embeddedFont>
      <p:font typeface="Lato" panose="020F0502020204030203" pitchFamily="3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6" roundtripDataSignature="AMtx7mh51RClIqRNm0bMeMqi/EkvKInlf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4" d="100"/>
          <a:sy n="94" d="100"/>
        </p:scale>
        <p:origin x="60" y="666"/>
      </p:cViewPr>
      <p:guideLst>
        <p:guide orient="horz" pos="162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
        <p:cNvGrpSpPr/>
        <p:nvPr/>
      </p:nvGrpSpPr>
      <p:grpSpPr>
        <a:xfrm>
          <a:off x="0" y="0"/>
          <a:ext cx="0" cy="0"/>
          <a:chOff x="0" y="0"/>
          <a:chExt cx="0" cy="0"/>
        </a:xfrm>
      </p:grpSpPr>
      <p:sp>
        <p:nvSpPr>
          <p:cNvPr id="18" name="Google Shape;18;p1: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9" name="Google Shape;19;p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 name="Google Shape;135;p10: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 name="Google Shape;147;p11: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0" name="Google Shape;160;p12: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 name="Google Shape;169;p13: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p14: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5: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2" name="Google Shape;192;p15: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1" name="Google Shape;201;p16: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7:notes"/>
          <p:cNvSpPr>
            <a:spLocks noGrp="1" noRot="1" noChangeAspect="1"/>
          </p:cNvSpPr>
          <p:nvPr>
            <p:ph type="sldImg" idx="2"/>
          </p:nvPr>
        </p:nvSpPr>
        <p:spPr>
          <a:xfrm>
            <a:off x="2286000" y="514350"/>
            <a:ext cx="4572000" cy="2571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 name="Google Shape;213;p17: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5" name="Google Shape;225;p18: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4" name="Google Shape;234;p19: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
        <p:cNvGrpSpPr/>
        <p:nvPr/>
      </p:nvGrpSpPr>
      <p:grpSpPr>
        <a:xfrm>
          <a:off x="0" y="0"/>
          <a:ext cx="0" cy="0"/>
          <a:chOff x="0" y="0"/>
          <a:chExt cx="0" cy="0"/>
        </a:xfrm>
      </p:grpSpPr>
      <p:sp>
        <p:nvSpPr>
          <p:cNvPr id="26" name="Google Shape;26;p2: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7" name="Google Shape;27;p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2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 name="Google Shape;244;p20: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GB"/>
              <a:t>A modifier avec les formulaires regroupés</a:t>
            </a: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p21: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8" name="Google Shape;268;p22: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7" name="Google Shape;277;p23: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6" name="Google Shape;286;p24: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5: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5" name="Google Shape;295;p25: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6: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07" name="Google Shape;307;p2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7: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19" name="Google Shape;319;p2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8: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31" name="Google Shape;331;p2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29: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43" name="Google Shape;343;p2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3: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6" name="Google Shape;36;p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30: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55" name="Google Shape;355;p3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3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7" name="Google Shape;367;p31: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3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9" name="Google Shape;379;p32: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3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1" name="Google Shape;391;p33: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34: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403" name="Google Shape;403;p3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35: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8" name="Google Shape;418;p35: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36: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432" name="Google Shape;432;p3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4: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53" name="Google Shape;53;p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5: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 name="Google Shape;67;p5: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GB" b="1">
                <a:solidFill>
                  <a:srgbClr val="222222"/>
                </a:solidFill>
                <a:highlight>
                  <a:srgbClr val="FFFFFF"/>
                </a:highlight>
              </a:rPr>
              <a:t>Remarque VF : </a:t>
            </a:r>
            <a:r>
              <a:rPr lang="en-GB" b="1" i="1">
                <a:solidFill>
                  <a:srgbClr val="222222"/>
                </a:solidFill>
                <a:highlight>
                  <a:srgbClr val="FFFFFF"/>
                </a:highlight>
              </a:rPr>
              <a:t>Slide 5 :</a:t>
            </a:r>
            <a:r>
              <a:rPr lang="en-GB" i="1">
                <a:solidFill>
                  <a:srgbClr val="222222"/>
                </a:solidFill>
                <a:highlight>
                  <a:srgbClr val="FFFFFF"/>
                </a:highlight>
              </a:rPr>
              <a:t> pour un rendu optimal, préciser image en format .png pour avoir l'effet de transparence comme sur une miniature</a:t>
            </a:r>
            <a:r>
              <a:rPr lang="en-GB">
                <a:solidFill>
                  <a:srgbClr val="222222"/>
                </a:solidFill>
                <a:highlight>
                  <a:srgbClr val="FFFFFF"/>
                </a:highlight>
              </a:rPr>
              <a:t> = c’est un guide user pas admin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6: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81" name="Google Shape;81;p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7: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94" name="Google Shape;94;p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 name="Google Shape;109;p8: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9: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sposition personnalisée">
  <p:cSld name="Disposition personnalisée">
    <p:spTree>
      <p:nvGrpSpPr>
        <p:cNvPr id="1" name="Shape 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
        <p:cNvGrpSpPr/>
        <p:nvPr/>
      </p:nvGrpSpPr>
      <p:grpSpPr>
        <a:xfrm>
          <a:off x="0" y="0"/>
          <a:ext cx="0" cy="0"/>
          <a:chOff x="0" y="0"/>
          <a:chExt cx="0" cy="0"/>
        </a:xfrm>
      </p:grpSpPr>
      <p:sp>
        <p:nvSpPr>
          <p:cNvPr id="11" name="Google Shape;11;p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dk1"/>
              </a:buClr>
              <a:buSzPts val="1400"/>
              <a:buFont typeface="Arial"/>
              <a:buNone/>
              <a:defRPr sz="2400" b="0" i="0" u="none" strike="noStrike" cap="none">
                <a:solidFill>
                  <a:srgbClr val="3B3B3C"/>
                </a:solidFill>
                <a:latin typeface="Arial"/>
                <a:ea typeface="Arial"/>
                <a:cs typeface="Arial"/>
                <a:sym typeface="Arial"/>
              </a:defRPr>
            </a:lvl1pPr>
            <a:lvl2pPr lvl="1" algn="l">
              <a:lnSpc>
                <a:spcPct val="100000"/>
              </a:lnSpc>
              <a:spcBef>
                <a:spcPts val="0"/>
              </a:spcBef>
              <a:spcAft>
                <a:spcPts val="0"/>
              </a:spcAft>
              <a:buClr>
                <a:schemeClr val="dk1"/>
              </a:buClr>
              <a:buSzPts val="1400"/>
              <a:buFont typeface="Arial"/>
              <a:buNone/>
              <a:defRPr sz="2800">
                <a:solidFill>
                  <a:schemeClr val="dk1"/>
                </a:solidFill>
              </a:defRPr>
            </a:lvl2pPr>
            <a:lvl3pPr lvl="2" algn="l">
              <a:lnSpc>
                <a:spcPct val="100000"/>
              </a:lnSpc>
              <a:spcBef>
                <a:spcPts val="0"/>
              </a:spcBef>
              <a:spcAft>
                <a:spcPts val="0"/>
              </a:spcAft>
              <a:buClr>
                <a:schemeClr val="dk1"/>
              </a:buClr>
              <a:buSzPts val="1400"/>
              <a:buFont typeface="Arial"/>
              <a:buNone/>
              <a:defRPr sz="2800">
                <a:solidFill>
                  <a:schemeClr val="dk1"/>
                </a:solidFill>
              </a:defRPr>
            </a:lvl3pPr>
            <a:lvl4pPr lvl="3" algn="l">
              <a:lnSpc>
                <a:spcPct val="100000"/>
              </a:lnSpc>
              <a:spcBef>
                <a:spcPts val="0"/>
              </a:spcBef>
              <a:spcAft>
                <a:spcPts val="0"/>
              </a:spcAft>
              <a:buClr>
                <a:schemeClr val="dk1"/>
              </a:buClr>
              <a:buSzPts val="1400"/>
              <a:buFont typeface="Arial"/>
              <a:buNone/>
              <a:defRPr sz="2800">
                <a:solidFill>
                  <a:schemeClr val="dk1"/>
                </a:solidFill>
              </a:defRPr>
            </a:lvl4pPr>
            <a:lvl5pPr lvl="4" algn="l">
              <a:lnSpc>
                <a:spcPct val="100000"/>
              </a:lnSpc>
              <a:spcBef>
                <a:spcPts val="0"/>
              </a:spcBef>
              <a:spcAft>
                <a:spcPts val="0"/>
              </a:spcAft>
              <a:buClr>
                <a:schemeClr val="dk1"/>
              </a:buClr>
              <a:buSzPts val="1400"/>
              <a:buFont typeface="Arial"/>
              <a:buNone/>
              <a:defRPr sz="2800">
                <a:solidFill>
                  <a:schemeClr val="dk1"/>
                </a:solidFill>
              </a:defRPr>
            </a:lvl5pPr>
            <a:lvl6pPr lvl="5" algn="l">
              <a:lnSpc>
                <a:spcPct val="100000"/>
              </a:lnSpc>
              <a:spcBef>
                <a:spcPts val="0"/>
              </a:spcBef>
              <a:spcAft>
                <a:spcPts val="0"/>
              </a:spcAft>
              <a:buClr>
                <a:schemeClr val="dk1"/>
              </a:buClr>
              <a:buSzPts val="1400"/>
              <a:buFont typeface="Arial"/>
              <a:buNone/>
              <a:defRPr sz="2800">
                <a:solidFill>
                  <a:schemeClr val="dk1"/>
                </a:solidFill>
              </a:defRPr>
            </a:lvl6pPr>
            <a:lvl7pPr lvl="6" algn="l">
              <a:lnSpc>
                <a:spcPct val="100000"/>
              </a:lnSpc>
              <a:spcBef>
                <a:spcPts val="0"/>
              </a:spcBef>
              <a:spcAft>
                <a:spcPts val="0"/>
              </a:spcAft>
              <a:buClr>
                <a:schemeClr val="dk1"/>
              </a:buClr>
              <a:buSzPts val="1400"/>
              <a:buFont typeface="Arial"/>
              <a:buNone/>
              <a:defRPr sz="2800">
                <a:solidFill>
                  <a:schemeClr val="dk1"/>
                </a:solidFill>
              </a:defRPr>
            </a:lvl7pPr>
            <a:lvl8pPr lvl="7" algn="l">
              <a:lnSpc>
                <a:spcPct val="100000"/>
              </a:lnSpc>
              <a:spcBef>
                <a:spcPts val="0"/>
              </a:spcBef>
              <a:spcAft>
                <a:spcPts val="0"/>
              </a:spcAft>
              <a:buClr>
                <a:schemeClr val="dk1"/>
              </a:buClr>
              <a:buSzPts val="1400"/>
              <a:buFont typeface="Arial"/>
              <a:buNone/>
              <a:defRPr sz="2800">
                <a:solidFill>
                  <a:schemeClr val="dk1"/>
                </a:solidFill>
              </a:defRPr>
            </a:lvl8pPr>
            <a:lvl9pPr lvl="8" algn="l">
              <a:lnSpc>
                <a:spcPct val="100000"/>
              </a:lnSpc>
              <a:spcBef>
                <a:spcPts val="0"/>
              </a:spcBef>
              <a:spcAft>
                <a:spcPts val="0"/>
              </a:spcAft>
              <a:buClr>
                <a:schemeClr val="dk1"/>
              </a:buClr>
              <a:buSzPts val="1400"/>
              <a:buFont typeface="Arial"/>
              <a:buNone/>
              <a:defRPr sz="2800">
                <a:solidFill>
                  <a:schemeClr val="dk1"/>
                </a:solidFill>
              </a:defRPr>
            </a:lvl9pPr>
          </a:lstStyle>
          <a:p>
            <a:endParaRPr/>
          </a:p>
        </p:txBody>
      </p:sp>
      <p:sp>
        <p:nvSpPr>
          <p:cNvPr id="12" name="Google Shape;12;p39"/>
          <p:cNvSpPr txBox="1">
            <a:spLocks noGrp="1"/>
          </p:cNvSpPr>
          <p:nvPr>
            <p:ph type="body" idx="1"/>
          </p:nvPr>
        </p:nvSpPr>
        <p:spPr>
          <a:xfrm>
            <a:off x="235500" y="1203325"/>
            <a:ext cx="4251600" cy="3365700"/>
          </a:xfrm>
          <a:prstGeom prst="rect">
            <a:avLst/>
          </a:prstGeom>
          <a:noFill/>
          <a:ln>
            <a:noFill/>
          </a:ln>
        </p:spPr>
        <p:txBody>
          <a:bodyPr spcFirstLastPara="1" wrap="square" lIns="91425" tIns="91425" rIns="91425" bIns="91425" anchor="t" anchorCtr="0">
            <a:noAutofit/>
          </a:bodyPr>
          <a:lstStyle>
            <a:lvl1pPr marL="457200" marR="0" lvl="0" indent="-317500" algn="l">
              <a:lnSpc>
                <a:spcPct val="100000"/>
              </a:lnSpc>
              <a:spcBef>
                <a:spcPts val="0"/>
              </a:spcBef>
              <a:spcAft>
                <a:spcPts val="0"/>
              </a:spcAft>
              <a:buClr>
                <a:schemeClr val="dk2"/>
              </a:buClr>
              <a:buSzPts val="1400"/>
              <a:buFont typeface="Arial"/>
              <a:buAutoNum type="arabicPeriod"/>
              <a:defRPr sz="1200" b="0" i="0" u="none" strike="noStrike" cap="none">
                <a:solidFill>
                  <a:srgbClr val="3B3B3C"/>
                </a:solidFill>
                <a:latin typeface="Lato"/>
                <a:ea typeface="Lato"/>
                <a:cs typeface="Lato"/>
                <a:sym typeface="Lato"/>
              </a:defRPr>
            </a:lvl1pPr>
            <a:lvl2pPr marL="914400" marR="0" lvl="1" indent="-228600" algn="l">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1371600" marR="0" lvl="2" indent="-228600" algn="l">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828800" marR="0" lvl="3" indent="-228600" algn="l">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2286000" marR="0" lvl="4" indent="-228600" algn="l">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228600" algn="l">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l">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l">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l">
              <a:lnSpc>
                <a:spcPct val="115000"/>
              </a:lnSpc>
              <a:spcBef>
                <a:spcPts val="160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13" name="Google Shape;13;p39"/>
          <p:cNvSpPr txBox="1">
            <a:spLocks noGrp="1"/>
          </p:cNvSpPr>
          <p:nvPr>
            <p:ph type="sldNum" idx="12"/>
          </p:nvPr>
        </p:nvSpPr>
        <p:spPr>
          <a:xfrm>
            <a:off x="8472457" y="4663216"/>
            <a:ext cx="548700" cy="393600"/>
          </a:xfrm>
          <a:prstGeom prst="rect">
            <a:avLst/>
          </a:prstGeom>
          <a:noFill/>
          <a:ln>
            <a:noFill/>
          </a:ln>
        </p:spPr>
        <p:txBody>
          <a:bodyPr spcFirstLastPara="1" wrap="square" lIns="91400" tIns="91400" rIns="91400" bIns="91400" anchor="ctr"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‹N°›</a:t>
            </a:fld>
            <a:endParaRPr/>
          </a:p>
        </p:txBody>
      </p:sp>
      <p:sp>
        <p:nvSpPr>
          <p:cNvPr id="14" name="Google Shape;14;p39"/>
          <p:cNvSpPr>
            <a:spLocks noGrp="1"/>
          </p:cNvSpPr>
          <p:nvPr>
            <p:ph type="pic" idx="2"/>
          </p:nvPr>
        </p:nvSpPr>
        <p:spPr>
          <a:xfrm>
            <a:off x="4318550" y="1203325"/>
            <a:ext cx="4514300" cy="3365500"/>
          </a:xfrm>
          <a:prstGeom prst="rect">
            <a:avLst/>
          </a:prstGeom>
          <a:noFill/>
          <a:ln>
            <a:noFill/>
          </a:ln>
        </p:spPr>
      </p:sp>
      <p:cxnSp>
        <p:nvCxnSpPr>
          <p:cNvPr id="15" name="Google Shape;15;p39"/>
          <p:cNvCxnSpPr/>
          <p:nvPr/>
        </p:nvCxnSpPr>
        <p:spPr>
          <a:xfrm>
            <a:off x="0" y="1100674"/>
            <a:ext cx="2864908" cy="0"/>
          </a:xfrm>
          <a:prstGeom prst="straightConnector1">
            <a:avLst/>
          </a:prstGeom>
          <a:noFill/>
          <a:ln w="19050" cap="flat" cmpd="sng">
            <a:solidFill>
              <a:srgbClr val="3B3B3C"/>
            </a:solidFill>
            <a:prstDash val="solid"/>
            <a:round/>
            <a:headEnd type="none" w="sm" len="sm"/>
            <a:tailEnd type="none" w="sm" len="sm"/>
          </a:ln>
        </p:spPr>
      </p:cxnSp>
      <p:sp>
        <p:nvSpPr>
          <p:cNvPr id="16" name="Google Shape;16;p39"/>
          <p:cNvSpPr txBox="1">
            <a:spLocks noGrp="1"/>
          </p:cNvSpPr>
          <p:nvPr>
            <p:ph type="body" idx="3"/>
          </p:nvPr>
        </p:nvSpPr>
        <p:spPr>
          <a:xfrm>
            <a:off x="4318550" y="0"/>
            <a:ext cx="4825500" cy="360000"/>
          </a:xfrm>
          <a:prstGeom prst="rect">
            <a:avLst/>
          </a:prstGeom>
          <a:noFill/>
          <a:ln>
            <a:noFill/>
          </a:ln>
        </p:spPr>
        <p:txBody>
          <a:bodyPr spcFirstLastPara="1" wrap="square" lIns="90000" tIns="91425" rIns="91425" bIns="91425" anchor="t" anchorCtr="0">
            <a:noAutofit/>
          </a:bodyPr>
          <a:lstStyle>
            <a:lvl1pPr marL="457200" lvl="0" indent="-228600" algn="r">
              <a:lnSpc>
                <a:spcPct val="115000"/>
              </a:lnSpc>
              <a:spcBef>
                <a:spcPts val="0"/>
              </a:spcBef>
              <a:spcAft>
                <a:spcPts val="0"/>
              </a:spcAft>
              <a:buSzPts val="1400"/>
              <a:buNone/>
              <a:defRPr sz="900">
                <a:latin typeface="Lato"/>
                <a:ea typeface="Lato"/>
                <a:cs typeface="Lato"/>
                <a:sym typeface="Lato"/>
              </a:defRPr>
            </a:lvl1pPr>
            <a:lvl2pPr marL="914400" lvl="1" indent="-228600" algn="l">
              <a:lnSpc>
                <a:spcPct val="115000"/>
              </a:lnSpc>
              <a:spcBef>
                <a:spcPts val="1600"/>
              </a:spcBef>
              <a:spcAft>
                <a:spcPts val="0"/>
              </a:spcAft>
              <a:buSzPts val="1400"/>
              <a:buNone/>
              <a:defRPr/>
            </a:lvl2pPr>
            <a:lvl3pPr marL="1371600" lvl="2" indent="-228600" algn="l">
              <a:lnSpc>
                <a:spcPct val="115000"/>
              </a:lnSpc>
              <a:spcBef>
                <a:spcPts val="1600"/>
              </a:spcBef>
              <a:spcAft>
                <a:spcPts val="0"/>
              </a:spcAft>
              <a:buSzPts val="1400"/>
              <a:buNone/>
              <a:defRPr/>
            </a:lvl3pPr>
            <a:lvl4pPr marL="1828800" lvl="3" indent="-228600" algn="l">
              <a:lnSpc>
                <a:spcPct val="115000"/>
              </a:lnSpc>
              <a:spcBef>
                <a:spcPts val="1600"/>
              </a:spcBef>
              <a:spcAft>
                <a:spcPts val="0"/>
              </a:spcAft>
              <a:buSzPts val="1400"/>
              <a:buNone/>
              <a:defRPr/>
            </a:lvl4pPr>
            <a:lvl5pPr marL="2286000" lvl="4" indent="-228600" algn="l">
              <a:lnSpc>
                <a:spcPct val="115000"/>
              </a:lnSpc>
              <a:spcBef>
                <a:spcPts val="1600"/>
              </a:spcBef>
              <a:spcAft>
                <a:spcPts val="0"/>
              </a:spcAft>
              <a:buSzPts val="1400"/>
              <a:buNone/>
              <a:defRPr/>
            </a:lvl5pPr>
            <a:lvl6pPr marL="2743200" lvl="5" indent="-228600" algn="l">
              <a:lnSpc>
                <a:spcPct val="115000"/>
              </a:lnSpc>
              <a:spcBef>
                <a:spcPts val="1600"/>
              </a:spcBef>
              <a:spcAft>
                <a:spcPts val="0"/>
              </a:spcAft>
              <a:buSzPts val="1400"/>
              <a:buNone/>
              <a:defRPr/>
            </a:lvl6pPr>
            <a:lvl7pPr marL="3200400" lvl="6" indent="-228600" algn="l">
              <a:lnSpc>
                <a:spcPct val="115000"/>
              </a:lnSpc>
              <a:spcBef>
                <a:spcPts val="1600"/>
              </a:spcBef>
              <a:spcAft>
                <a:spcPts val="0"/>
              </a:spcAft>
              <a:buSzPts val="1400"/>
              <a:buNone/>
              <a:defRPr/>
            </a:lvl7pPr>
            <a:lvl8pPr marL="3657600" lvl="7" indent="-228600" algn="l">
              <a:lnSpc>
                <a:spcPct val="115000"/>
              </a:lnSpc>
              <a:spcBef>
                <a:spcPts val="1600"/>
              </a:spcBef>
              <a:spcAft>
                <a:spcPts val="0"/>
              </a:spcAft>
              <a:buSzPts val="1400"/>
              <a:buNone/>
              <a:defRPr/>
            </a:lvl8pPr>
            <a:lvl9pPr marL="4114800" lvl="8" indent="-228600" algn="l">
              <a:lnSpc>
                <a:spcPct val="115000"/>
              </a:lnSpc>
              <a:spcBef>
                <a:spcPts val="1600"/>
              </a:spcBef>
              <a:spcAft>
                <a:spcPts val="160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7F6F6"/>
        </a:solidFill>
        <a:effectLst/>
      </p:bgPr>
    </p:bg>
    <p:spTree>
      <p:nvGrpSpPr>
        <p:cNvPr id="1" name="Shape 5"/>
        <p:cNvGrpSpPr/>
        <p:nvPr/>
      </p:nvGrpSpPr>
      <p:grpSpPr>
        <a:xfrm>
          <a:off x="0" y="0"/>
          <a:ext cx="0" cy="0"/>
          <a:chOff x="0" y="0"/>
          <a:chExt cx="0" cy="0"/>
        </a:xfrm>
      </p:grpSpPr>
      <p:sp>
        <p:nvSpPr>
          <p:cNvPr id="6" name="Google Shape;6;p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3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8" name="Google Shape;8;p37"/>
          <p:cNvSpPr txBox="1">
            <a:spLocks noGrp="1"/>
          </p:cNvSpPr>
          <p:nvPr>
            <p:ph type="sldNum" idx="12"/>
          </p:nvPr>
        </p:nvSpPr>
        <p:spPr>
          <a:xfrm>
            <a:off x="8472457" y="4663216"/>
            <a:ext cx="548700" cy="3936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slide" Target="slide2.xml"/></Relationships>
</file>

<file path=ppt/slides/_rels/slide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slide" Target="slide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slide" Target="slide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slide" Target="slide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slide" Target="slide2.xml"/></Relationships>
</file>

<file path=ppt/slides/_rels/slide2.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6.xml"/><Relationship Id="rId18" Type="http://schemas.openxmlformats.org/officeDocument/2006/relationships/slide" Target="slide22.xml"/><Relationship Id="rId26" Type="http://schemas.openxmlformats.org/officeDocument/2006/relationships/slide" Target="slide34.xml"/><Relationship Id="rId3" Type="http://schemas.openxmlformats.org/officeDocument/2006/relationships/slide" Target="slide4.xml"/><Relationship Id="rId21" Type="http://schemas.openxmlformats.org/officeDocument/2006/relationships/slide" Target="slide26.xml"/><Relationship Id="rId7" Type="http://schemas.openxmlformats.org/officeDocument/2006/relationships/slide" Target="slide8.xml"/><Relationship Id="rId12" Type="http://schemas.openxmlformats.org/officeDocument/2006/relationships/slide" Target="slide15.xml"/><Relationship Id="rId17" Type="http://schemas.openxmlformats.org/officeDocument/2006/relationships/slide" Target="slide21.xml"/><Relationship Id="rId25" Type="http://schemas.openxmlformats.org/officeDocument/2006/relationships/slide" Target="slide33.xml"/><Relationship Id="rId2" Type="http://schemas.openxmlformats.org/officeDocument/2006/relationships/notesSlide" Target="../notesSlides/notesSlide2.xml"/><Relationship Id="rId16" Type="http://schemas.openxmlformats.org/officeDocument/2006/relationships/slide" Target="slide20.xml"/><Relationship Id="rId20" Type="http://schemas.openxmlformats.org/officeDocument/2006/relationships/slide" Target="slide24.xml"/><Relationship Id="rId1" Type="http://schemas.openxmlformats.org/officeDocument/2006/relationships/slideLayout" Target="../slideLayouts/slideLayout2.xml"/><Relationship Id="rId6" Type="http://schemas.openxmlformats.org/officeDocument/2006/relationships/slide" Target="slide7.xml"/><Relationship Id="rId11" Type="http://schemas.openxmlformats.org/officeDocument/2006/relationships/slide" Target="slide14.xml"/><Relationship Id="rId24" Type="http://schemas.openxmlformats.org/officeDocument/2006/relationships/slide" Target="slide32.xml"/><Relationship Id="rId5" Type="http://schemas.openxmlformats.org/officeDocument/2006/relationships/slide" Target="slide6.xml"/><Relationship Id="rId15" Type="http://schemas.openxmlformats.org/officeDocument/2006/relationships/slide" Target="slide19.xml"/><Relationship Id="rId23" Type="http://schemas.openxmlformats.org/officeDocument/2006/relationships/slide" Target="slide31.xml"/><Relationship Id="rId10" Type="http://schemas.openxmlformats.org/officeDocument/2006/relationships/slide" Target="slide11.xml"/><Relationship Id="rId19" Type="http://schemas.openxmlformats.org/officeDocument/2006/relationships/slide" Target="slide23.xml"/><Relationship Id="rId4" Type="http://schemas.openxmlformats.org/officeDocument/2006/relationships/slide" Target="slide5.xml"/><Relationship Id="rId9" Type="http://schemas.openxmlformats.org/officeDocument/2006/relationships/slide" Target="slide10.xml"/><Relationship Id="rId14" Type="http://schemas.openxmlformats.org/officeDocument/2006/relationships/slide" Target="slide18.xml"/><Relationship Id="rId22" Type="http://schemas.openxmlformats.org/officeDocument/2006/relationships/slide" Target="slide27.xml"/><Relationship Id="rId27" Type="http://schemas.openxmlformats.org/officeDocument/2006/relationships/slide" Target="slide35.xml"/></Relationships>
</file>

<file path=ppt/slides/_rels/slide20.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slide" Target="slide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slide" Target="slide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slide" Target="slide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slide" Target="slide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slide" Target="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slide" Target="slide34.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25.xml"/><Relationship Id="rId5" Type="http://schemas.openxmlformats.org/officeDocument/2006/relationships/slide" Target="slide6.xml"/><Relationship Id="rId10" Type="http://schemas.openxmlformats.org/officeDocument/2006/relationships/image" Target="../media/image4.png"/><Relationship Id="rId4" Type="http://schemas.openxmlformats.org/officeDocument/2006/relationships/slide" Target="slide7.xml"/><Relationship Id="rId9" Type="http://schemas.openxmlformats.org/officeDocument/2006/relationships/slide" Target="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slide" Target="slide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slide" Target="slide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slide" Target="slide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slide" Target="slide2.xml"/></Relationships>
</file>

<file path=ppt/slides/_rels/slide3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 Target="slide2.xml"/><Relationship Id="rId7"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hyperlink" Target="https://bo.touch-sell.net/XXX/app"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slide" Target="slide2.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mailto:contact@touch-sell.com" TargetMode="External"/></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slide" Target="slide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8.xml"/><Relationship Id="rId7" Type="http://schemas.openxmlformats.org/officeDocument/2006/relationships/slide" Target="slide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slide" Target="slide9.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
        <p:cNvGrpSpPr/>
        <p:nvPr/>
      </p:nvGrpSpPr>
      <p:grpSpPr>
        <a:xfrm>
          <a:off x="0" y="0"/>
          <a:ext cx="0" cy="0"/>
          <a:chOff x="0" y="0"/>
          <a:chExt cx="0" cy="0"/>
        </a:xfrm>
      </p:grpSpPr>
      <p:sp>
        <p:nvSpPr>
          <p:cNvPr id="21" name="Google Shape;21;p1"/>
          <p:cNvSpPr txBox="1">
            <a:spLocks noGrp="1"/>
          </p:cNvSpPr>
          <p:nvPr>
            <p:ph type="body" idx="4294967295"/>
          </p:nvPr>
        </p:nvSpPr>
        <p:spPr>
          <a:xfrm>
            <a:off x="534276" y="3103875"/>
            <a:ext cx="3935400" cy="477300"/>
          </a:xfrm>
          <a:prstGeom prst="rect">
            <a:avLst/>
          </a:prstGeom>
          <a:noFill/>
          <a:ln>
            <a:noFill/>
          </a:ln>
        </p:spPr>
        <p:txBody>
          <a:bodyPr spcFirstLastPara="1" wrap="square" lIns="0" tIns="0" rIns="0" bIns="0" anchor="t" anchorCtr="0">
            <a:spAutoFit/>
          </a:bodyPr>
          <a:lstStyle/>
          <a:p>
            <a:pPr marL="0" lvl="0" indent="0" algn="ctr" rtl="0">
              <a:lnSpc>
                <a:spcPct val="115000"/>
              </a:lnSpc>
              <a:spcBef>
                <a:spcPts val="0"/>
              </a:spcBef>
              <a:spcAft>
                <a:spcPts val="0"/>
              </a:spcAft>
              <a:buSzPts val="1400"/>
              <a:buNone/>
            </a:pPr>
            <a:r>
              <a:rPr lang="en-GB" sz="3100" b="1">
                <a:latin typeface="Lato"/>
                <a:ea typeface="Lato"/>
                <a:cs typeface="Lato"/>
                <a:sym typeface="Lato"/>
              </a:rPr>
              <a:t>User Guide</a:t>
            </a:r>
            <a:endParaRPr/>
          </a:p>
        </p:txBody>
      </p:sp>
      <p:cxnSp>
        <p:nvCxnSpPr>
          <p:cNvPr id="22" name="Google Shape;22;p1"/>
          <p:cNvCxnSpPr/>
          <p:nvPr/>
        </p:nvCxnSpPr>
        <p:spPr>
          <a:xfrm>
            <a:off x="1055225" y="2960575"/>
            <a:ext cx="2893500" cy="7200"/>
          </a:xfrm>
          <a:prstGeom prst="straightConnector1">
            <a:avLst/>
          </a:prstGeom>
          <a:noFill/>
          <a:ln w="19050" cap="flat" cmpd="sng">
            <a:solidFill>
              <a:srgbClr val="3B3B3C"/>
            </a:solidFill>
            <a:prstDash val="solid"/>
            <a:round/>
            <a:headEnd type="none" w="sm" len="sm"/>
            <a:tailEnd type="none" w="sm" len="sm"/>
          </a:ln>
        </p:spPr>
      </p:cxnSp>
      <p:sp>
        <p:nvSpPr>
          <p:cNvPr id="23" name="Google Shape;23;p1"/>
          <p:cNvSpPr txBox="1"/>
          <p:nvPr/>
        </p:nvSpPr>
        <p:spPr>
          <a:xfrm>
            <a:off x="4978925" y="795325"/>
            <a:ext cx="3434100" cy="3600000"/>
          </a:xfrm>
          <a:prstGeom prst="rect">
            <a:avLst/>
          </a:prstGeom>
          <a:noFill/>
          <a:ln>
            <a:noFill/>
          </a:ln>
        </p:spPr>
        <p:txBody>
          <a:bodyPr spcFirstLastPara="1" wrap="square" lIns="91425" tIns="91425" rIns="91425" bIns="91425" anchor="ctr" anchorCtr="0">
            <a:noAutofit/>
          </a:bodyPr>
          <a:lstStyle/>
          <a:p>
            <a:pPr marL="457200" marR="0" lvl="0" indent="-228600" algn="ctr" rtl="0">
              <a:lnSpc>
                <a:spcPct val="115000"/>
              </a:lnSpc>
              <a:spcBef>
                <a:spcPts val="0"/>
              </a:spcBef>
              <a:spcAft>
                <a:spcPts val="0"/>
              </a:spcAft>
              <a:buClr>
                <a:srgbClr val="000000"/>
              </a:buClr>
              <a:buSzPts val="9600"/>
              <a:buFont typeface="Arial"/>
              <a:buNone/>
            </a:pPr>
            <a:r>
              <a:rPr lang="en-GB" sz="8800" b="1" i="0" u="none" strike="noStrike" cap="none" dirty="0">
                <a:solidFill>
                  <a:schemeClr val="dk2"/>
                </a:solidFill>
                <a:latin typeface="Arial"/>
                <a:ea typeface="Arial"/>
                <a:cs typeface="Arial"/>
                <a:sym typeface="Arial"/>
              </a:rPr>
              <a:t>8.0.3</a:t>
            </a:r>
            <a:endParaRPr sz="8800" b="0" i="0" u="none" strike="noStrike" cap="none" dirty="0">
              <a:solidFill>
                <a:srgbClr val="000000"/>
              </a:solidFill>
              <a:latin typeface="Arial"/>
              <a:ea typeface="Arial"/>
              <a:cs typeface="Arial"/>
              <a:sym typeface="Arial"/>
            </a:endParaRPr>
          </a:p>
        </p:txBody>
      </p:sp>
      <p:pic>
        <p:nvPicPr>
          <p:cNvPr id="24" name="Google Shape;24;p1"/>
          <p:cNvPicPr preferRelativeResize="0"/>
          <p:nvPr/>
        </p:nvPicPr>
        <p:blipFill rotWithShape="1">
          <a:blip r:embed="rId4">
            <a:alphaModFix/>
          </a:blip>
          <a:srcRect/>
          <a:stretch/>
        </p:blipFill>
        <p:spPr>
          <a:xfrm>
            <a:off x="1710275" y="1636920"/>
            <a:ext cx="1583401" cy="118755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GB">
                <a:latin typeface="Lato"/>
                <a:ea typeface="Lato"/>
                <a:cs typeface="Lato"/>
                <a:sym typeface="Lato"/>
              </a:rPr>
              <a:t>The 4 Browse Modes</a:t>
            </a:r>
            <a:endParaRPr/>
          </a:p>
        </p:txBody>
      </p:sp>
      <p:sp>
        <p:nvSpPr>
          <p:cNvPr id="138" name="Google Shape;138;p10"/>
          <p:cNvSpPr txBox="1">
            <a:spLocks noGrp="1"/>
          </p:cNvSpPr>
          <p:nvPr>
            <p:ph type="body" idx="1"/>
          </p:nvPr>
        </p:nvSpPr>
        <p:spPr>
          <a:xfrm>
            <a:off x="235500" y="1203325"/>
            <a:ext cx="4251600" cy="3365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68C4CA"/>
              </a:buClr>
              <a:buSzPts val="1600"/>
              <a:buNone/>
            </a:pPr>
            <a:r>
              <a:rPr lang="en-GB" sz="1200">
                <a:solidFill>
                  <a:srgbClr val="3B3B3C"/>
                </a:solidFill>
                <a:latin typeface="Lato"/>
                <a:ea typeface="Lato"/>
                <a:cs typeface="Lato"/>
                <a:sym typeface="Lato"/>
              </a:rPr>
              <a:t>You have the choice of 4 browse modes: </a:t>
            </a:r>
            <a:endParaRPr sz="1200">
              <a:solidFill>
                <a:srgbClr val="3B3B3C"/>
              </a:solidFill>
            </a:endParaRPr>
          </a:p>
          <a:p>
            <a:pPr marL="190500" lvl="0" indent="-114300" algn="l" rtl="0">
              <a:lnSpc>
                <a:spcPct val="100000"/>
              </a:lnSpc>
              <a:spcBef>
                <a:spcPts val="0"/>
              </a:spcBef>
              <a:spcAft>
                <a:spcPts val="0"/>
              </a:spcAft>
              <a:buClr>
                <a:srgbClr val="000000"/>
              </a:buClr>
              <a:buSzPts val="900"/>
              <a:buFont typeface="Arial"/>
              <a:buNone/>
            </a:pPr>
            <a:endParaRPr sz="1200">
              <a:solidFill>
                <a:srgbClr val="3B3B3C"/>
              </a:solidFill>
              <a:latin typeface="Lato"/>
              <a:ea typeface="Lato"/>
              <a:cs typeface="Lato"/>
              <a:sym typeface="Lato"/>
            </a:endParaRPr>
          </a:p>
          <a:p>
            <a:pPr marL="190500" lvl="0" indent="-190500" algn="l" rtl="0">
              <a:lnSpc>
                <a:spcPct val="100000"/>
              </a:lnSpc>
              <a:spcBef>
                <a:spcPts val="0"/>
              </a:spcBef>
              <a:spcAft>
                <a:spcPts val="0"/>
              </a:spcAft>
              <a:buClr>
                <a:srgbClr val="3B3B3C"/>
              </a:buClr>
              <a:buSzPts val="1200"/>
              <a:buFont typeface="Arial"/>
              <a:buChar char="•"/>
            </a:pPr>
            <a:r>
              <a:rPr lang="en-GB" sz="1200" b="1">
                <a:solidFill>
                  <a:srgbClr val="3B3B3C"/>
                </a:solidFill>
                <a:latin typeface="Arial"/>
                <a:ea typeface="Arial"/>
                <a:cs typeface="Arial"/>
                <a:sym typeface="Arial"/>
              </a:rPr>
              <a:t>COVERFLOW</a:t>
            </a:r>
            <a:r>
              <a:rPr lang="en-GB" sz="1200">
                <a:solidFill>
                  <a:srgbClr val="3B3B3C"/>
                </a:solidFill>
                <a:latin typeface="Lato"/>
                <a:ea typeface="Lato"/>
                <a:cs typeface="Lato"/>
                <a:sym typeface="Lato"/>
              </a:rPr>
              <a:t> (horizontal scrolling, carousel)</a:t>
            </a:r>
            <a:endParaRPr sz="1200">
              <a:solidFill>
                <a:srgbClr val="3B3B3C"/>
              </a:solidFill>
            </a:endParaRPr>
          </a:p>
          <a:p>
            <a:pPr marL="190500" lvl="0" indent="-114300" algn="l" rtl="0">
              <a:lnSpc>
                <a:spcPct val="100000"/>
              </a:lnSpc>
              <a:spcBef>
                <a:spcPts val="0"/>
              </a:spcBef>
              <a:spcAft>
                <a:spcPts val="0"/>
              </a:spcAft>
              <a:buClr>
                <a:srgbClr val="000000"/>
              </a:buClr>
              <a:buSzPts val="900"/>
              <a:buFont typeface="Arial"/>
              <a:buNone/>
            </a:pPr>
            <a:endParaRPr sz="1200">
              <a:solidFill>
                <a:srgbClr val="3B3B3C"/>
              </a:solidFill>
              <a:latin typeface="Lato"/>
              <a:ea typeface="Lato"/>
              <a:cs typeface="Lato"/>
              <a:sym typeface="Lato"/>
            </a:endParaRPr>
          </a:p>
          <a:p>
            <a:pPr marL="190500" lvl="0" indent="-190500" algn="l" rtl="0">
              <a:lnSpc>
                <a:spcPct val="100000"/>
              </a:lnSpc>
              <a:spcBef>
                <a:spcPts val="0"/>
              </a:spcBef>
              <a:spcAft>
                <a:spcPts val="0"/>
              </a:spcAft>
              <a:buClr>
                <a:srgbClr val="3B3B3C"/>
              </a:buClr>
              <a:buSzPts val="1200"/>
              <a:buFont typeface="Arial"/>
              <a:buChar char="•"/>
            </a:pPr>
            <a:r>
              <a:rPr lang="en-GB" sz="1200" b="1">
                <a:solidFill>
                  <a:srgbClr val="3B3B3C"/>
                </a:solidFill>
              </a:rPr>
              <a:t>MOSAIC</a:t>
            </a:r>
            <a:r>
              <a:rPr lang="en-GB" sz="1200">
                <a:solidFill>
                  <a:srgbClr val="3B3B3C"/>
                </a:solidFill>
                <a:latin typeface="Lato"/>
                <a:ea typeface="Lato"/>
                <a:cs typeface="Lato"/>
                <a:sym typeface="Lato"/>
              </a:rPr>
              <a:t> (9 tiles with pagination)</a:t>
            </a:r>
            <a:endParaRPr sz="1200">
              <a:solidFill>
                <a:srgbClr val="3B3B3C"/>
              </a:solidFill>
            </a:endParaRPr>
          </a:p>
          <a:p>
            <a:pPr marL="190500" lvl="0" indent="-114300" algn="l" rtl="0">
              <a:lnSpc>
                <a:spcPct val="100000"/>
              </a:lnSpc>
              <a:spcBef>
                <a:spcPts val="0"/>
              </a:spcBef>
              <a:spcAft>
                <a:spcPts val="0"/>
              </a:spcAft>
              <a:buClr>
                <a:srgbClr val="000000"/>
              </a:buClr>
              <a:buSzPts val="900"/>
              <a:buFont typeface="Arial"/>
              <a:buNone/>
            </a:pPr>
            <a:endParaRPr sz="1200">
              <a:solidFill>
                <a:srgbClr val="3B3B3C"/>
              </a:solidFill>
              <a:latin typeface="Lato"/>
              <a:ea typeface="Lato"/>
              <a:cs typeface="Lato"/>
              <a:sym typeface="Lato"/>
            </a:endParaRPr>
          </a:p>
          <a:p>
            <a:pPr marL="190500" lvl="0" indent="-190500" algn="l" rtl="0">
              <a:lnSpc>
                <a:spcPct val="100000"/>
              </a:lnSpc>
              <a:spcBef>
                <a:spcPts val="0"/>
              </a:spcBef>
              <a:spcAft>
                <a:spcPts val="0"/>
              </a:spcAft>
              <a:buClr>
                <a:srgbClr val="3B3B3C"/>
              </a:buClr>
              <a:buSzPts val="1200"/>
              <a:buFont typeface="Arial"/>
              <a:buChar char="•"/>
            </a:pPr>
            <a:r>
              <a:rPr lang="en-GB" sz="1200" b="1">
                <a:solidFill>
                  <a:srgbClr val="3B3B3C"/>
                </a:solidFill>
                <a:latin typeface="Arial"/>
                <a:ea typeface="Arial"/>
                <a:cs typeface="Arial"/>
                <a:sym typeface="Arial"/>
              </a:rPr>
              <a:t>LIST</a:t>
            </a:r>
            <a:r>
              <a:rPr lang="en-GB" sz="1200">
                <a:solidFill>
                  <a:srgbClr val="3B3B3C"/>
                </a:solidFill>
                <a:latin typeface="Arial"/>
                <a:ea typeface="Arial"/>
                <a:cs typeface="Arial"/>
                <a:sym typeface="Arial"/>
              </a:rPr>
              <a:t> </a:t>
            </a:r>
            <a:r>
              <a:rPr lang="en-GB" sz="1200">
                <a:solidFill>
                  <a:srgbClr val="3B3B3C"/>
                </a:solidFill>
                <a:latin typeface="Lato"/>
                <a:ea typeface="Lato"/>
                <a:cs typeface="Lato"/>
                <a:sym typeface="Lato"/>
              </a:rPr>
              <a:t>(vertical scrolling of thumbnails + names)</a:t>
            </a:r>
            <a:endParaRPr sz="1200">
              <a:solidFill>
                <a:srgbClr val="3B3B3C"/>
              </a:solidFill>
            </a:endParaRPr>
          </a:p>
          <a:p>
            <a:pPr marL="190500" lvl="0" indent="-114300" algn="l" rtl="0">
              <a:lnSpc>
                <a:spcPct val="100000"/>
              </a:lnSpc>
              <a:spcBef>
                <a:spcPts val="0"/>
              </a:spcBef>
              <a:spcAft>
                <a:spcPts val="0"/>
              </a:spcAft>
              <a:buSzPts val="900"/>
              <a:buFont typeface="Arial"/>
              <a:buNone/>
            </a:pPr>
            <a:endParaRPr sz="1200">
              <a:solidFill>
                <a:srgbClr val="3B3B3C"/>
              </a:solidFill>
              <a:latin typeface="Lato"/>
              <a:ea typeface="Lato"/>
              <a:cs typeface="Lato"/>
              <a:sym typeface="Lato"/>
            </a:endParaRPr>
          </a:p>
          <a:p>
            <a:pPr marL="190500" lvl="0" indent="-190500" algn="l" rtl="0">
              <a:lnSpc>
                <a:spcPct val="100000"/>
              </a:lnSpc>
              <a:spcBef>
                <a:spcPts val="0"/>
              </a:spcBef>
              <a:spcAft>
                <a:spcPts val="0"/>
              </a:spcAft>
              <a:buClr>
                <a:srgbClr val="3B3B3C"/>
              </a:buClr>
              <a:buSzPts val="1200"/>
              <a:buFont typeface="Arial"/>
              <a:buChar char="•"/>
            </a:pPr>
            <a:r>
              <a:rPr lang="en-GB" sz="1200" b="1">
                <a:solidFill>
                  <a:srgbClr val="3B3B3C"/>
                </a:solidFill>
              </a:rPr>
              <a:t>TILE</a:t>
            </a:r>
            <a:r>
              <a:rPr lang="en-GB" sz="1200">
                <a:solidFill>
                  <a:srgbClr val="3B3B3C"/>
                </a:solidFill>
                <a:latin typeface="Lato"/>
                <a:ea typeface="Lato"/>
                <a:cs typeface="Lato"/>
                <a:sym typeface="Lato"/>
              </a:rPr>
              <a:t> (all components are displayed on the screen untitled)</a:t>
            </a:r>
            <a:endParaRPr sz="1200">
              <a:solidFill>
                <a:srgbClr val="3B3B3C"/>
              </a:solidFill>
            </a:endParaRPr>
          </a:p>
          <a:p>
            <a:pPr marL="171450" lvl="0" indent="-69850" algn="l" rtl="0">
              <a:lnSpc>
                <a:spcPct val="100000"/>
              </a:lnSpc>
              <a:spcBef>
                <a:spcPts val="0"/>
              </a:spcBef>
              <a:spcAft>
                <a:spcPts val="0"/>
              </a:spcAft>
              <a:buClr>
                <a:srgbClr val="68C4CA"/>
              </a:buClr>
              <a:buSzPts val="1600"/>
              <a:buFont typeface="Arial"/>
              <a:buNone/>
            </a:pPr>
            <a:endParaRPr sz="1200">
              <a:solidFill>
                <a:srgbClr val="3B3B3C"/>
              </a:solidFill>
              <a:latin typeface="Lato"/>
              <a:ea typeface="Lato"/>
              <a:cs typeface="Lato"/>
              <a:sym typeface="Lato"/>
            </a:endParaRPr>
          </a:p>
          <a:p>
            <a:pPr marL="0" lvl="0" indent="0" algn="l" rtl="0">
              <a:lnSpc>
                <a:spcPct val="100000"/>
              </a:lnSpc>
              <a:spcBef>
                <a:spcPts val="0"/>
              </a:spcBef>
              <a:spcAft>
                <a:spcPts val="0"/>
              </a:spcAft>
              <a:buClr>
                <a:srgbClr val="68C4CA"/>
              </a:buClr>
              <a:buSzPts val="1600"/>
              <a:buNone/>
            </a:pPr>
            <a:r>
              <a:rPr lang="en-GB" sz="1200">
                <a:solidFill>
                  <a:srgbClr val="3B3B3C"/>
                </a:solidFill>
                <a:latin typeface="Lato"/>
                <a:ea typeface="Lato"/>
                <a:cs typeface="Lato"/>
                <a:sym typeface="Lato"/>
              </a:rPr>
              <a:t>For a specific folder or prepared presentation, you can change the browse mode by clicking on the button accessible in the menu (the button changes appearance depending on the next browse mode).</a:t>
            </a:r>
            <a:endParaRPr sz="1200">
              <a:solidFill>
                <a:srgbClr val="3B3B3C"/>
              </a:solidFill>
            </a:endParaRPr>
          </a:p>
          <a:p>
            <a:pPr marL="0" lvl="0" indent="0" algn="l" rtl="0">
              <a:lnSpc>
                <a:spcPct val="100000"/>
              </a:lnSpc>
              <a:spcBef>
                <a:spcPts val="0"/>
              </a:spcBef>
              <a:spcAft>
                <a:spcPts val="0"/>
              </a:spcAft>
              <a:buClr>
                <a:srgbClr val="68C4CA"/>
              </a:buClr>
              <a:buSzPts val="1600"/>
              <a:buNone/>
            </a:pPr>
            <a:endParaRPr sz="1200">
              <a:solidFill>
                <a:srgbClr val="000000"/>
              </a:solidFill>
              <a:latin typeface="Lato"/>
              <a:ea typeface="Lato"/>
              <a:cs typeface="Lato"/>
              <a:sym typeface="Lato"/>
            </a:endParaRPr>
          </a:p>
          <a:p>
            <a:pPr marL="0" lvl="0" indent="0" algn="l" rtl="0">
              <a:lnSpc>
                <a:spcPct val="100000"/>
              </a:lnSpc>
              <a:spcBef>
                <a:spcPts val="0"/>
              </a:spcBef>
              <a:spcAft>
                <a:spcPts val="0"/>
              </a:spcAft>
              <a:buClr>
                <a:srgbClr val="68C4CA"/>
              </a:buClr>
              <a:buSzPts val="1600"/>
              <a:buNone/>
            </a:pPr>
            <a:r>
              <a:rPr lang="en-GB" sz="1200" i="1">
                <a:solidFill>
                  <a:srgbClr val="3B3B3C"/>
                </a:solidFill>
                <a:latin typeface="Lato"/>
                <a:ea typeface="Lato"/>
                <a:cs typeface="Lato"/>
                <a:sym typeface="Lato"/>
              </a:rPr>
              <a:t>NB: </a:t>
            </a:r>
            <a:r>
              <a:rPr lang="en-GB" sz="1200" i="1">
                <a:latin typeface="Lato"/>
                <a:ea typeface="Lato"/>
                <a:cs typeface="Lato"/>
                <a:sym typeface="Lato"/>
              </a:rPr>
              <a:t>your</a:t>
            </a:r>
            <a:r>
              <a:rPr lang="en-GB" sz="1200" i="1">
                <a:solidFill>
                  <a:srgbClr val="3B3B3C"/>
                </a:solidFill>
                <a:latin typeface="Lato"/>
                <a:ea typeface="Lato"/>
                <a:cs typeface="Lato"/>
                <a:sym typeface="Lato"/>
              </a:rPr>
              <a:t> administrator can impose a browse mode for all folders.</a:t>
            </a:r>
            <a:endParaRPr sz="1200" i="1">
              <a:solidFill>
                <a:srgbClr val="3B3B3C"/>
              </a:solidFill>
              <a:latin typeface="Lato"/>
              <a:ea typeface="Lato"/>
              <a:cs typeface="Lato"/>
              <a:sym typeface="Lato"/>
            </a:endParaRPr>
          </a:p>
        </p:txBody>
      </p:sp>
      <p:pic>
        <p:nvPicPr>
          <p:cNvPr id="139" name="Google Shape;139;p10"/>
          <p:cNvPicPr preferRelativeResize="0">
            <a:picLocks noGrp="1"/>
          </p:cNvPicPr>
          <p:nvPr>
            <p:ph type="pic" idx="2"/>
          </p:nvPr>
        </p:nvPicPr>
        <p:blipFill rotWithShape="1">
          <a:blip r:embed="rId3">
            <a:alphaModFix/>
          </a:blip>
          <a:srcRect/>
          <a:stretch/>
        </p:blipFill>
        <p:spPr>
          <a:xfrm>
            <a:off x="4750946" y="1232200"/>
            <a:ext cx="4081354" cy="3124787"/>
          </a:xfrm>
          <a:prstGeom prst="rect">
            <a:avLst/>
          </a:prstGeom>
          <a:noFill/>
          <a:ln>
            <a:noFill/>
          </a:ln>
          <a:effectLst>
            <a:outerShdw blurRad="57150" dist="19050" dir="5400000" algn="bl" rotWithShape="0">
              <a:srgbClr val="000000">
                <a:alpha val="49019"/>
              </a:srgbClr>
            </a:outerShdw>
          </a:effectLst>
        </p:spPr>
      </p:pic>
      <p:sp>
        <p:nvSpPr>
          <p:cNvPr id="140" name="Google Shape;140;p10"/>
          <p:cNvSpPr txBox="1">
            <a:spLocks noGrp="1"/>
          </p:cNvSpPr>
          <p:nvPr>
            <p:ph type="body" idx="3"/>
          </p:nvPr>
        </p:nvSpPr>
        <p:spPr>
          <a:xfrm>
            <a:off x="4318550" y="4783500"/>
            <a:ext cx="4825500" cy="360000"/>
          </a:xfrm>
          <a:prstGeom prst="rect">
            <a:avLst/>
          </a:prstGeom>
          <a:noFill/>
          <a:ln>
            <a:noFill/>
          </a:ln>
        </p:spPr>
        <p:txBody>
          <a:bodyPr spcFirstLastPara="1" wrap="square" lIns="90000" tIns="91425" rIns="91425" bIns="91425" anchor="t" anchorCtr="0">
            <a:noAutofit/>
          </a:bodyPr>
          <a:lstStyle/>
          <a:p>
            <a:pPr marL="457200" lvl="0" indent="-228600" algn="r" rtl="0">
              <a:lnSpc>
                <a:spcPct val="115000"/>
              </a:lnSpc>
              <a:spcBef>
                <a:spcPts val="0"/>
              </a:spcBef>
              <a:spcAft>
                <a:spcPts val="0"/>
              </a:spcAft>
              <a:buSzPts val="1400"/>
              <a:buNone/>
            </a:pPr>
            <a:r>
              <a:rPr lang="en-GB" sz="1200" i="1" u="sng">
                <a:solidFill>
                  <a:schemeClr val="hlink"/>
                </a:solidFill>
                <a:hlinkClick r:id="rId4" action="ppaction://hlinksldjump"/>
              </a:rPr>
              <a:t>Back to contents</a:t>
            </a:r>
            <a:endParaRPr sz="1200" i="1"/>
          </a:p>
          <a:p>
            <a:pPr marL="457200" lvl="0" indent="-228600" algn="r" rtl="0">
              <a:lnSpc>
                <a:spcPct val="115000"/>
              </a:lnSpc>
              <a:spcBef>
                <a:spcPts val="0"/>
              </a:spcBef>
              <a:spcAft>
                <a:spcPts val="0"/>
              </a:spcAft>
              <a:buSzPts val="1400"/>
              <a:buNone/>
            </a:pPr>
            <a:endParaRPr/>
          </a:p>
        </p:txBody>
      </p:sp>
      <p:sp>
        <p:nvSpPr>
          <p:cNvPr id="141" name="Google Shape;141;p10"/>
          <p:cNvSpPr txBox="1"/>
          <p:nvPr/>
        </p:nvSpPr>
        <p:spPr>
          <a:xfrm>
            <a:off x="4318500" y="0"/>
            <a:ext cx="4825500" cy="360000"/>
          </a:xfrm>
          <a:prstGeom prst="rect">
            <a:avLst/>
          </a:prstGeom>
          <a:noFill/>
          <a:ln>
            <a:noFill/>
          </a:ln>
        </p:spPr>
        <p:txBody>
          <a:bodyPr spcFirstLastPara="1" wrap="square" lIns="90000" tIns="91425" rIns="91425" bIns="91425" anchor="t" anchorCtr="0">
            <a:noAutofit/>
          </a:bodyPr>
          <a:lstStyle/>
          <a:p>
            <a:pPr marL="457200" marR="0" lvl="0" indent="-228600" algn="r" rtl="0">
              <a:lnSpc>
                <a:spcPct val="115000"/>
              </a:lnSpc>
              <a:spcBef>
                <a:spcPts val="0"/>
              </a:spcBef>
              <a:spcAft>
                <a:spcPts val="0"/>
              </a:spcAft>
              <a:buClr>
                <a:schemeClr val="dk2"/>
              </a:buClr>
              <a:buSzPts val="1400"/>
              <a:buFont typeface="Arial"/>
              <a:buNone/>
            </a:pPr>
            <a:r>
              <a:rPr lang="en-GB" sz="1000" b="0" i="1" u="none" strike="noStrike" cap="none">
                <a:solidFill>
                  <a:schemeClr val="dk2"/>
                </a:solidFill>
                <a:latin typeface="Lato"/>
                <a:ea typeface="Lato"/>
                <a:cs typeface="Lato"/>
                <a:sym typeface="Lato"/>
              </a:rPr>
              <a:t>User Guide V8</a:t>
            </a:r>
            <a:endParaRPr sz="1400" b="0" i="0" u="none" strike="noStrike" cap="none">
              <a:solidFill>
                <a:srgbClr val="000000"/>
              </a:solidFill>
              <a:latin typeface="Arial"/>
              <a:ea typeface="Arial"/>
              <a:cs typeface="Arial"/>
              <a:sym typeface="Arial"/>
            </a:endParaRPr>
          </a:p>
          <a:p>
            <a:pPr marL="457200" marR="0" lvl="0" indent="-228600" algn="r" rtl="0">
              <a:lnSpc>
                <a:spcPct val="115000"/>
              </a:lnSpc>
              <a:spcBef>
                <a:spcPts val="0"/>
              </a:spcBef>
              <a:spcAft>
                <a:spcPts val="0"/>
              </a:spcAft>
              <a:buClr>
                <a:schemeClr val="dk2"/>
              </a:buClr>
              <a:buSzPts val="1400"/>
              <a:buFont typeface="Arial"/>
              <a:buNone/>
            </a:pPr>
            <a:endParaRPr sz="900" b="0" i="0" u="none" strike="noStrike" cap="none">
              <a:solidFill>
                <a:schemeClr val="dk2"/>
              </a:solidFill>
              <a:latin typeface="Lato"/>
              <a:ea typeface="Lato"/>
              <a:cs typeface="Lato"/>
              <a:sym typeface="Lato"/>
            </a:endParaRPr>
          </a:p>
        </p:txBody>
      </p:sp>
      <p:grpSp>
        <p:nvGrpSpPr>
          <p:cNvPr id="142" name="Google Shape;142;p10"/>
          <p:cNvGrpSpPr/>
          <p:nvPr/>
        </p:nvGrpSpPr>
        <p:grpSpPr>
          <a:xfrm>
            <a:off x="8330100" y="445025"/>
            <a:ext cx="502200" cy="509400"/>
            <a:chOff x="7619800" y="268825"/>
            <a:chExt cx="502200" cy="509400"/>
          </a:xfrm>
        </p:grpSpPr>
        <p:sp>
          <p:nvSpPr>
            <p:cNvPr id="143" name="Google Shape;143;p10"/>
            <p:cNvSpPr/>
            <p:nvPr/>
          </p:nvSpPr>
          <p:spPr>
            <a:xfrm>
              <a:off x="7619800" y="268825"/>
              <a:ext cx="502200" cy="509400"/>
            </a:xfrm>
            <a:prstGeom prst="ellipse">
              <a:avLst/>
            </a:prstGeom>
            <a:solidFill>
              <a:schemeClr val="lt1"/>
            </a:solidFill>
            <a:ln>
              <a:noFill/>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4" name="Google Shape;144;p10"/>
            <p:cNvPicPr preferRelativeResize="0"/>
            <p:nvPr/>
          </p:nvPicPr>
          <p:blipFill rotWithShape="1">
            <a:blip r:embed="rId5">
              <a:alphaModFix/>
            </a:blip>
            <a:srcRect/>
            <a:stretch/>
          </p:blipFill>
          <p:spPr>
            <a:xfrm>
              <a:off x="7712083" y="343525"/>
              <a:ext cx="317639" cy="360000"/>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GB">
                <a:latin typeface="Lato"/>
                <a:ea typeface="Lato"/>
                <a:cs typeface="Lato"/>
                <a:sym typeface="Lato"/>
              </a:rPr>
              <a:t>Browsing in the tree structure | 1/3</a:t>
            </a:r>
            <a:br>
              <a:rPr lang="en-GB">
                <a:latin typeface="Lato"/>
                <a:ea typeface="Lato"/>
                <a:cs typeface="Lato"/>
                <a:sym typeface="Lato"/>
              </a:rPr>
            </a:br>
            <a:endParaRPr/>
          </a:p>
        </p:txBody>
      </p:sp>
      <p:sp>
        <p:nvSpPr>
          <p:cNvPr id="150" name="Google Shape;150;p11"/>
          <p:cNvSpPr txBox="1">
            <a:spLocks noGrp="1"/>
          </p:cNvSpPr>
          <p:nvPr>
            <p:ph type="body" idx="1"/>
          </p:nvPr>
        </p:nvSpPr>
        <p:spPr>
          <a:xfrm>
            <a:off x="235500" y="1203325"/>
            <a:ext cx="3853800" cy="336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None/>
            </a:pPr>
            <a:r>
              <a:rPr lang="en-GB" sz="1200">
                <a:solidFill>
                  <a:srgbClr val="3B3B3C"/>
                </a:solidFill>
                <a:latin typeface="Lato"/>
                <a:ea typeface="Lato"/>
                <a:cs typeface="Lato"/>
                <a:sym typeface="Lato"/>
              </a:rPr>
              <a:t>Browsing within the tree structure is a simple operation:</a:t>
            </a:r>
            <a:br>
              <a:rPr lang="en-GB" sz="1200">
                <a:solidFill>
                  <a:srgbClr val="000000"/>
                </a:solidFill>
                <a:latin typeface="Lato"/>
                <a:ea typeface="Lato"/>
                <a:cs typeface="Lato"/>
                <a:sym typeface="Lato"/>
              </a:rPr>
            </a:br>
            <a:endParaRPr sz="1200">
              <a:solidFill>
                <a:srgbClr val="000000"/>
              </a:solidFill>
              <a:latin typeface="Lato"/>
              <a:ea typeface="Lato"/>
              <a:cs typeface="Lato"/>
              <a:sym typeface="Lato"/>
            </a:endParaRPr>
          </a:p>
          <a:p>
            <a:pPr marL="0" lvl="0" indent="0" algn="l" rtl="0">
              <a:lnSpc>
                <a:spcPct val="115000"/>
              </a:lnSpc>
              <a:spcBef>
                <a:spcPts val="0"/>
              </a:spcBef>
              <a:spcAft>
                <a:spcPts val="0"/>
              </a:spcAft>
              <a:buClr>
                <a:schemeClr val="dk1"/>
              </a:buClr>
              <a:buSzPts val="1100"/>
              <a:buNone/>
            </a:pPr>
            <a:r>
              <a:rPr lang="en-GB" sz="1200">
                <a:solidFill>
                  <a:srgbClr val="3B3B3C"/>
                </a:solidFill>
                <a:latin typeface="Lato"/>
                <a:ea typeface="Lato"/>
                <a:cs typeface="Lato"/>
                <a:sym typeface="Lato"/>
              </a:rPr>
              <a:t>To</a:t>
            </a:r>
            <a:r>
              <a:rPr lang="en-GB" sz="1200">
                <a:latin typeface="Lato"/>
                <a:ea typeface="Lato"/>
                <a:cs typeface="Lato"/>
                <a:sym typeface="Lato"/>
              </a:rPr>
              <a:t> </a:t>
            </a:r>
            <a:r>
              <a:rPr lang="en-GB" sz="1200">
                <a:solidFill>
                  <a:srgbClr val="3ABE92"/>
                </a:solidFill>
                <a:latin typeface="Lato"/>
                <a:ea typeface="Lato"/>
                <a:cs typeface="Lato"/>
                <a:sym typeface="Lato"/>
              </a:rPr>
              <a:t>█</a:t>
            </a:r>
            <a:r>
              <a:rPr lang="en-GB" sz="1200">
                <a:solidFill>
                  <a:srgbClr val="FFE61F"/>
                </a:solidFill>
                <a:latin typeface="Lato"/>
                <a:ea typeface="Lato"/>
                <a:cs typeface="Lato"/>
                <a:sym typeface="Lato"/>
              </a:rPr>
              <a:t> </a:t>
            </a:r>
            <a:r>
              <a:rPr lang="en-GB" sz="1200" b="1">
                <a:solidFill>
                  <a:srgbClr val="3B3B3C"/>
                </a:solidFill>
                <a:latin typeface="Lato"/>
                <a:ea typeface="Lato"/>
                <a:cs typeface="Lato"/>
                <a:sym typeface="Lato"/>
              </a:rPr>
              <a:t>enter </a:t>
            </a:r>
            <a:r>
              <a:rPr lang="en-GB" sz="1200">
                <a:solidFill>
                  <a:srgbClr val="3B3B3C"/>
                </a:solidFill>
                <a:latin typeface="Lato"/>
                <a:ea typeface="Lato"/>
                <a:cs typeface="Lato"/>
                <a:sym typeface="Lato"/>
              </a:rPr>
              <a:t>a folder or item of content, simply click on it.</a:t>
            </a:r>
            <a:br>
              <a:rPr lang="en-GB" sz="1200">
                <a:solidFill>
                  <a:srgbClr val="000000"/>
                </a:solidFill>
                <a:latin typeface="Lato"/>
                <a:ea typeface="Lato"/>
                <a:cs typeface="Lato"/>
                <a:sym typeface="Lato"/>
              </a:rPr>
            </a:br>
            <a:endParaRPr sz="1200">
              <a:solidFill>
                <a:srgbClr val="000000"/>
              </a:solidFill>
              <a:latin typeface="Lato"/>
              <a:ea typeface="Lato"/>
              <a:cs typeface="Lato"/>
              <a:sym typeface="Lato"/>
            </a:endParaRPr>
          </a:p>
          <a:p>
            <a:pPr marL="0" lvl="0" indent="0" algn="l" rtl="0">
              <a:lnSpc>
                <a:spcPct val="115000"/>
              </a:lnSpc>
              <a:spcBef>
                <a:spcPts val="0"/>
              </a:spcBef>
              <a:spcAft>
                <a:spcPts val="0"/>
              </a:spcAft>
              <a:buClr>
                <a:schemeClr val="dk1"/>
              </a:buClr>
              <a:buSzPts val="1100"/>
              <a:buNone/>
            </a:pPr>
            <a:r>
              <a:rPr lang="en-GB" sz="1200">
                <a:latin typeface="Lato"/>
                <a:ea typeface="Lato"/>
                <a:cs typeface="Lato"/>
                <a:sym typeface="Lato"/>
              </a:rPr>
              <a:t>T</a:t>
            </a:r>
            <a:r>
              <a:rPr lang="en-GB" sz="1200">
                <a:solidFill>
                  <a:srgbClr val="3B3B3C"/>
                </a:solidFill>
                <a:latin typeface="Lato"/>
                <a:ea typeface="Lato"/>
                <a:cs typeface="Lato"/>
                <a:sym typeface="Lato"/>
              </a:rPr>
              <a:t>o</a:t>
            </a:r>
            <a:r>
              <a:rPr lang="en-GB" sz="1200">
                <a:solidFill>
                  <a:srgbClr val="000000"/>
                </a:solidFill>
                <a:latin typeface="Lato"/>
                <a:ea typeface="Lato"/>
                <a:cs typeface="Lato"/>
                <a:sym typeface="Lato"/>
              </a:rPr>
              <a:t> </a:t>
            </a:r>
            <a:r>
              <a:rPr lang="en-GB" sz="1200">
                <a:solidFill>
                  <a:srgbClr val="74CAFF"/>
                </a:solidFill>
                <a:latin typeface="Lato"/>
                <a:ea typeface="Lato"/>
                <a:cs typeface="Lato"/>
                <a:sym typeface="Lato"/>
              </a:rPr>
              <a:t>█</a:t>
            </a:r>
            <a:r>
              <a:rPr lang="en-GB" sz="1200">
                <a:solidFill>
                  <a:srgbClr val="FFE61F"/>
                </a:solidFill>
                <a:latin typeface="Lato"/>
                <a:ea typeface="Lato"/>
                <a:cs typeface="Lato"/>
                <a:sym typeface="Lato"/>
              </a:rPr>
              <a:t> </a:t>
            </a:r>
            <a:r>
              <a:rPr lang="en-GB" sz="1200" b="1">
                <a:solidFill>
                  <a:srgbClr val="3B3B3C"/>
                </a:solidFill>
                <a:latin typeface="Lato"/>
                <a:ea typeface="Lato"/>
                <a:cs typeface="Lato"/>
                <a:sym typeface="Lato"/>
              </a:rPr>
              <a:t>return to the previous screen</a:t>
            </a:r>
            <a:r>
              <a:rPr lang="en-GB" sz="1200">
                <a:solidFill>
                  <a:srgbClr val="3B3B3C"/>
                </a:solidFill>
                <a:latin typeface="Lato"/>
                <a:ea typeface="Lato"/>
                <a:cs typeface="Lato"/>
                <a:sym typeface="Lato"/>
              </a:rPr>
              <a:t>, click on the Back chevron in the upper left-hand corner.</a:t>
            </a:r>
            <a:endParaRPr sz="1200">
              <a:solidFill>
                <a:srgbClr val="3B3B3C"/>
              </a:solidFill>
            </a:endParaRPr>
          </a:p>
          <a:p>
            <a:pPr marL="0" lvl="0" indent="0" algn="l" rtl="0">
              <a:lnSpc>
                <a:spcPct val="115000"/>
              </a:lnSpc>
              <a:spcBef>
                <a:spcPts val="0"/>
              </a:spcBef>
              <a:spcAft>
                <a:spcPts val="0"/>
              </a:spcAft>
              <a:buClr>
                <a:schemeClr val="dk1"/>
              </a:buClr>
              <a:buSzPts val="1100"/>
              <a:buNone/>
            </a:pPr>
            <a:endParaRPr sz="1200">
              <a:solidFill>
                <a:srgbClr val="000000"/>
              </a:solidFill>
              <a:latin typeface="Lato"/>
              <a:ea typeface="Lato"/>
              <a:cs typeface="Lato"/>
              <a:sym typeface="Lato"/>
            </a:endParaRPr>
          </a:p>
          <a:p>
            <a:pPr marL="0" lvl="0" indent="0" algn="l" rtl="0">
              <a:lnSpc>
                <a:spcPct val="115000"/>
              </a:lnSpc>
              <a:spcBef>
                <a:spcPts val="0"/>
              </a:spcBef>
              <a:spcAft>
                <a:spcPts val="0"/>
              </a:spcAft>
              <a:buClr>
                <a:schemeClr val="dk1"/>
              </a:buClr>
              <a:buSzPts val="1100"/>
              <a:buNone/>
            </a:pPr>
            <a:r>
              <a:rPr lang="en-GB" sz="1200">
                <a:latin typeface="Lato"/>
                <a:ea typeface="Lato"/>
                <a:cs typeface="Lato"/>
                <a:sym typeface="Lato"/>
              </a:rPr>
              <a:t>T</a:t>
            </a:r>
            <a:r>
              <a:rPr lang="en-GB" sz="1200">
                <a:solidFill>
                  <a:srgbClr val="3B3B3C"/>
                </a:solidFill>
                <a:latin typeface="Lato"/>
                <a:ea typeface="Lato"/>
                <a:cs typeface="Lato"/>
                <a:sym typeface="Lato"/>
              </a:rPr>
              <a:t>o</a:t>
            </a:r>
            <a:r>
              <a:rPr lang="en-GB" sz="1200">
                <a:solidFill>
                  <a:srgbClr val="000000"/>
                </a:solidFill>
                <a:latin typeface="Lato"/>
                <a:ea typeface="Lato"/>
                <a:cs typeface="Lato"/>
                <a:sym typeface="Lato"/>
              </a:rPr>
              <a:t> </a:t>
            </a:r>
            <a:r>
              <a:rPr lang="en-GB" sz="1200">
                <a:solidFill>
                  <a:srgbClr val="FFE61F"/>
                </a:solidFill>
                <a:latin typeface="Lato"/>
                <a:ea typeface="Lato"/>
                <a:cs typeface="Lato"/>
                <a:sym typeface="Lato"/>
              </a:rPr>
              <a:t>█ </a:t>
            </a:r>
            <a:r>
              <a:rPr lang="en-GB" sz="1200" b="1">
                <a:latin typeface="Lato"/>
                <a:ea typeface="Lato"/>
                <a:cs typeface="Lato"/>
                <a:sym typeface="Lato"/>
              </a:rPr>
              <a:t>browse in the tree structure</a:t>
            </a:r>
            <a:r>
              <a:rPr lang="en-GB" sz="1200" b="1">
                <a:solidFill>
                  <a:srgbClr val="3B3B3C"/>
                </a:solidFill>
                <a:latin typeface="Lato"/>
                <a:ea typeface="Lato"/>
                <a:cs typeface="Lato"/>
                <a:sym typeface="Lato"/>
              </a:rPr>
              <a:t>, </a:t>
            </a:r>
            <a:r>
              <a:rPr lang="en-GB" sz="1200">
                <a:solidFill>
                  <a:srgbClr val="3B3B3C"/>
                </a:solidFill>
                <a:latin typeface="Lato"/>
                <a:ea typeface="Lato"/>
                <a:cs typeface="Lato"/>
                <a:sym typeface="Lato"/>
              </a:rPr>
              <a:t>click on the breadcrumb trail.</a:t>
            </a:r>
            <a:endParaRPr sz="1200">
              <a:solidFill>
                <a:srgbClr val="3B3B3C"/>
              </a:solidFill>
            </a:endParaRPr>
          </a:p>
          <a:p>
            <a:pPr marL="0" lvl="0" indent="0" algn="l" rtl="0">
              <a:lnSpc>
                <a:spcPct val="115000"/>
              </a:lnSpc>
              <a:spcBef>
                <a:spcPts val="0"/>
              </a:spcBef>
              <a:spcAft>
                <a:spcPts val="0"/>
              </a:spcAft>
              <a:buClr>
                <a:schemeClr val="dk1"/>
              </a:buClr>
              <a:buSzPts val="1100"/>
              <a:buNone/>
            </a:pPr>
            <a:endParaRPr sz="1200">
              <a:solidFill>
                <a:srgbClr val="000000"/>
              </a:solidFill>
              <a:latin typeface="Lato"/>
              <a:ea typeface="Lato"/>
              <a:cs typeface="Lato"/>
              <a:sym typeface="Lato"/>
            </a:endParaRPr>
          </a:p>
          <a:p>
            <a:pPr marL="0" lvl="0" indent="0" algn="l" rtl="0">
              <a:lnSpc>
                <a:spcPct val="115000"/>
              </a:lnSpc>
              <a:spcBef>
                <a:spcPts val="0"/>
              </a:spcBef>
              <a:spcAft>
                <a:spcPts val="0"/>
              </a:spcAft>
              <a:buClr>
                <a:schemeClr val="dk1"/>
              </a:buClr>
              <a:buSzPts val="1100"/>
              <a:buNone/>
            </a:pPr>
            <a:r>
              <a:rPr lang="en-GB" sz="1200">
                <a:solidFill>
                  <a:srgbClr val="3B3B3C"/>
                </a:solidFill>
                <a:latin typeface="Lato"/>
                <a:ea typeface="Lato"/>
                <a:cs typeface="Lato"/>
                <a:sym typeface="Lato"/>
              </a:rPr>
              <a:t>To</a:t>
            </a:r>
            <a:r>
              <a:rPr lang="en-GB" sz="1200">
                <a:solidFill>
                  <a:srgbClr val="000000"/>
                </a:solidFill>
                <a:latin typeface="Lato"/>
                <a:ea typeface="Lato"/>
                <a:cs typeface="Lato"/>
                <a:sym typeface="Lato"/>
              </a:rPr>
              <a:t> </a:t>
            </a:r>
            <a:r>
              <a:rPr lang="en-GB" sz="1200">
                <a:solidFill>
                  <a:srgbClr val="999999"/>
                </a:solidFill>
                <a:latin typeface="Lato"/>
                <a:ea typeface="Lato"/>
                <a:cs typeface="Lato"/>
                <a:sym typeface="Lato"/>
              </a:rPr>
              <a:t>█</a:t>
            </a:r>
            <a:r>
              <a:rPr lang="en-GB" sz="1200">
                <a:solidFill>
                  <a:srgbClr val="FFE61F"/>
                </a:solidFill>
                <a:latin typeface="Lato"/>
                <a:ea typeface="Lato"/>
                <a:cs typeface="Lato"/>
                <a:sym typeface="Lato"/>
              </a:rPr>
              <a:t> </a:t>
            </a:r>
            <a:r>
              <a:rPr lang="en-GB" sz="1200" b="1">
                <a:latin typeface="Lato"/>
                <a:ea typeface="Lato"/>
                <a:cs typeface="Lato"/>
                <a:sym typeface="Lato"/>
              </a:rPr>
              <a:t>browse via  search</a:t>
            </a:r>
            <a:r>
              <a:rPr lang="en-GB" sz="1200" b="1">
                <a:solidFill>
                  <a:srgbClr val="3B3B3C"/>
                </a:solidFill>
                <a:latin typeface="Lato"/>
                <a:ea typeface="Lato"/>
                <a:cs typeface="Lato"/>
                <a:sym typeface="Lato"/>
              </a:rPr>
              <a:t>,</a:t>
            </a:r>
            <a:r>
              <a:rPr lang="en-GB" sz="1200">
                <a:solidFill>
                  <a:srgbClr val="3B3B3C"/>
                </a:solidFill>
                <a:latin typeface="Lato"/>
                <a:ea typeface="Lato"/>
                <a:cs typeface="Lato"/>
                <a:sym typeface="Lato"/>
              </a:rPr>
              <a:t> click on the magnifying glass in the top right-hand corner. Your favourite content is directly available.</a:t>
            </a:r>
            <a:endParaRPr sz="1200">
              <a:solidFill>
                <a:srgbClr val="3B3B3C"/>
              </a:solidFill>
            </a:endParaRPr>
          </a:p>
        </p:txBody>
      </p:sp>
      <p:sp>
        <p:nvSpPr>
          <p:cNvPr id="151" name="Google Shape;151;p11"/>
          <p:cNvSpPr txBox="1">
            <a:spLocks noGrp="1"/>
          </p:cNvSpPr>
          <p:nvPr>
            <p:ph type="body" idx="3"/>
          </p:nvPr>
        </p:nvSpPr>
        <p:spPr>
          <a:xfrm>
            <a:off x="4318550" y="4783500"/>
            <a:ext cx="4825500" cy="360000"/>
          </a:xfrm>
          <a:prstGeom prst="rect">
            <a:avLst/>
          </a:prstGeom>
          <a:noFill/>
          <a:ln>
            <a:noFill/>
          </a:ln>
        </p:spPr>
        <p:txBody>
          <a:bodyPr spcFirstLastPara="1" wrap="square" lIns="90000" tIns="91425" rIns="91425" bIns="91425" anchor="t" anchorCtr="0">
            <a:noAutofit/>
          </a:bodyPr>
          <a:lstStyle/>
          <a:p>
            <a:pPr marL="457200" lvl="0" indent="-228600" algn="r" rtl="0">
              <a:lnSpc>
                <a:spcPct val="115000"/>
              </a:lnSpc>
              <a:spcBef>
                <a:spcPts val="0"/>
              </a:spcBef>
              <a:spcAft>
                <a:spcPts val="0"/>
              </a:spcAft>
              <a:buSzPts val="1400"/>
              <a:buNone/>
            </a:pPr>
            <a:r>
              <a:rPr lang="en-GB" sz="1200" i="1" u="sng">
                <a:solidFill>
                  <a:schemeClr val="hlink"/>
                </a:solidFill>
                <a:hlinkClick r:id="rId3" action="ppaction://hlinksldjump"/>
              </a:rPr>
              <a:t>Back to contents</a:t>
            </a:r>
            <a:endParaRPr sz="1200" i="1"/>
          </a:p>
          <a:p>
            <a:pPr marL="457200" lvl="0" indent="-228600" algn="r" rtl="0">
              <a:lnSpc>
                <a:spcPct val="115000"/>
              </a:lnSpc>
              <a:spcBef>
                <a:spcPts val="0"/>
              </a:spcBef>
              <a:spcAft>
                <a:spcPts val="0"/>
              </a:spcAft>
              <a:buSzPts val="1400"/>
              <a:buNone/>
            </a:pPr>
            <a:endParaRPr/>
          </a:p>
        </p:txBody>
      </p:sp>
      <p:sp>
        <p:nvSpPr>
          <p:cNvPr id="152" name="Google Shape;152;p11"/>
          <p:cNvSpPr txBox="1"/>
          <p:nvPr/>
        </p:nvSpPr>
        <p:spPr>
          <a:xfrm>
            <a:off x="4318500" y="0"/>
            <a:ext cx="4825500" cy="360000"/>
          </a:xfrm>
          <a:prstGeom prst="rect">
            <a:avLst/>
          </a:prstGeom>
          <a:noFill/>
          <a:ln>
            <a:noFill/>
          </a:ln>
        </p:spPr>
        <p:txBody>
          <a:bodyPr spcFirstLastPara="1" wrap="square" lIns="90000" tIns="91425" rIns="91425" bIns="91425" anchor="t" anchorCtr="0">
            <a:noAutofit/>
          </a:bodyPr>
          <a:lstStyle/>
          <a:p>
            <a:pPr marL="457200" marR="0" lvl="0" indent="-228600" algn="r" rtl="0">
              <a:lnSpc>
                <a:spcPct val="115000"/>
              </a:lnSpc>
              <a:spcBef>
                <a:spcPts val="0"/>
              </a:spcBef>
              <a:spcAft>
                <a:spcPts val="0"/>
              </a:spcAft>
              <a:buClr>
                <a:schemeClr val="dk2"/>
              </a:buClr>
              <a:buSzPts val="1400"/>
              <a:buFont typeface="Arial"/>
              <a:buNone/>
            </a:pPr>
            <a:r>
              <a:rPr lang="en-GB" sz="1000" b="0" i="1" u="none" strike="noStrike" cap="none">
                <a:solidFill>
                  <a:schemeClr val="dk2"/>
                </a:solidFill>
                <a:latin typeface="Lato"/>
                <a:ea typeface="Lato"/>
                <a:cs typeface="Lato"/>
                <a:sym typeface="Lato"/>
              </a:rPr>
              <a:t>User Guide V8</a:t>
            </a:r>
            <a:endParaRPr sz="1400" b="0" i="0" u="none" strike="noStrike" cap="none">
              <a:solidFill>
                <a:srgbClr val="000000"/>
              </a:solidFill>
              <a:latin typeface="Arial"/>
              <a:ea typeface="Arial"/>
              <a:cs typeface="Arial"/>
              <a:sym typeface="Arial"/>
            </a:endParaRPr>
          </a:p>
          <a:p>
            <a:pPr marL="457200" marR="0" lvl="0" indent="-228600" algn="r" rtl="0">
              <a:lnSpc>
                <a:spcPct val="115000"/>
              </a:lnSpc>
              <a:spcBef>
                <a:spcPts val="0"/>
              </a:spcBef>
              <a:spcAft>
                <a:spcPts val="0"/>
              </a:spcAft>
              <a:buClr>
                <a:schemeClr val="dk2"/>
              </a:buClr>
              <a:buSzPts val="1400"/>
              <a:buFont typeface="Arial"/>
              <a:buNone/>
            </a:pPr>
            <a:endParaRPr sz="900" b="0" i="0" u="none" strike="noStrike" cap="none">
              <a:solidFill>
                <a:schemeClr val="dk2"/>
              </a:solidFill>
              <a:latin typeface="Lato"/>
              <a:ea typeface="Lato"/>
              <a:cs typeface="Lato"/>
              <a:sym typeface="Lato"/>
            </a:endParaRPr>
          </a:p>
        </p:txBody>
      </p:sp>
      <p:pic>
        <p:nvPicPr>
          <p:cNvPr id="153" name="Google Shape;153;p11"/>
          <p:cNvPicPr preferRelativeResize="0"/>
          <p:nvPr/>
        </p:nvPicPr>
        <p:blipFill rotWithShape="1">
          <a:blip r:embed="rId4">
            <a:alphaModFix/>
          </a:blip>
          <a:srcRect/>
          <a:stretch/>
        </p:blipFill>
        <p:spPr>
          <a:xfrm>
            <a:off x="4089300" y="1277075"/>
            <a:ext cx="4900526" cy="3024550"/>
          </a:xfrm>
          <a:prstGeom prst="rect">
            <a:avLst/>
          </a:prstGeom>
          <a:noFill/>
          <a:ln>
            <a:noFill/>
          </a:ln>
          <a:effectLst>
            <a:outerShdw blurRad="57150" dist="19050" dir="5400000" algn="bl" rotWithShape="0">
              <a:srgbClr val="000000">
                <a:alpha val="49019"/>
              </a:srgbClr>
            </a:outerShdw>
          </a:effectLst>
        </p:spPr>
      </p:pic>
      <p:sp>
        <p:nvSpPr>
          <p:cNvPr id="154" name="Google Shape;154;p11"/>
          <p:cNvSpPr/>
          <p:nvPr/>
        </p:nvSpPr>
        <p:spPr>
          <a:xfrm>
            <a:off x="4089300" y="1203325"/>
            <a:ext cx="363600" cy="360000"/>
          </a:xfrm>
          <a:prstGeom prst="ellipse">
            <a:avLst/>
          </a:prstGeom>
          <a:solidFill>
            <a:srgbClr val="74CAFF">
              <a:alpha val="6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11"/>
          <p:cNvSpPr/>
          <p:nvPr/>
        </p:nvSpPr>
        <p:spPr>
          <a:xfrm>
            <a:off x="4572000" y="1203325"/>
            <a:ext cx="363600" cy="360000"/>
          </a:xfrm>
          <a:prstGeom prst="ellipse">
            <a:avLst/>
          </a:prstGeom>
          <a:solidFill>
            <a:srgbClr val="FFE61F">
              <a:alpha val="7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11"/>
          <p:cNvSpPr/>
          <p:nvPr/>
        </p:nvSpPr>
        <p:spPr>
          <a:xfrm>
            <a:off x="8280200" y="1127125"/>
            <a:ext cx="363600" cy="360000"/>
          </a:xfrm>
          <a:prstGeom prst="ellipse">
            <a:avLst/>
          </a:prstGeom>
          <a:solidFill>
            <a:srgbClr val="999999">
              <a:alpha val="6901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11"/>
          <p:cNvSpPr/>
          <p:nvPr/>
        </p:nvSpPr>
        <p:spPr>
          <a:xfrm>
            <a:off x="5947375" y="2925100"/>
            <a:ext cx="1184400" cy="1106100"/>
          </a:xfrm>
          <a:prstGeom prst="ellipse">
            <a:avLst/>
          </a:prstGeom>
          <a:solidFill>
            <a:srgbClr val="3ABE92">
              <a:alpha val="8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GB">
                <a:latin typeface="Lato"/>
                <a:ea typeface="Lato"/>
                <a:cs typeface="Lato"/>
                <a:sym typeface="Lato"/>
              </a:rPr>
              <a:t>Browsing in the tree structure | 2/3</a:t>
            </a:r>
            <a:endParaRPr>
              <a:latin typeface="Lato"/>
              <a:ea typeface="Lato"/>
              <a:cs typeface="Lato"/>
              <a:sym typeface="Lato"/>
            </a:endParaRPr>
          </a:p>
        </p:txBody>
      </p:sp>
      <p:sp>
        <p:nvSpPr>
          <p:cNvPr id="163" name="Google Shape;163;p12"/>
          <p:cNvSpPr txBox="1">
            <a:spLocks noGrp="1"/>
          </p:cNvSpPr>
          <p:nvPr>
            <p:ph type="body" idx="1"/>
          </p:nvPr>
        </p:nvSpPr>
        <p:spPr>
          <a:xfrm>
            <a:off x="235500" y="1203325"/>
            <a:ext cx="4251600" cy="3365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GB" sz="1200">
                <a:latin typeface="Lato"/>
                <a:ea typeface="Lato"/>
                <a:cs typeface="Lato"/>
                <a:sym typeface="Lato"/>
              </a:rPr>
              <a:t>The following actions are possible on the thumbnails: </a:t>
            </a:r>
            <a:endParaRPr sz="1200"/>
          </a:p>
          <a:p>
            <a:pPr marL="0" lvl="0" indent="0" algn="l" rtl="0">
              <a:lnSpc>
                <a:spcPct val="100000"/>
              </a:lnSpc>
              <a:spcBef>
                <a:spcPts val="0"/>
              </a:spcBef>
              <a:spcAft>
                <a:spcPts val="0"/>
              </a:spcAft>
              <a:buSzPts val="1400"/>
              <a:buNone/>
            </a:pPr>
            <a:endParaRPr sz="1200">
              <a:latin typeface="Lato"/>
              <a:ea typeface="Lato"/>
              <a:cs typeface="Lato"/>
              <a:sym typeface="Lato"/>
            </a:endParaRPr>
          </a:p>
          <a:p>
            <a:pPr marL="311150" lvl="0" indent="-190500" algn="l" rtl="0">
              <a:lnSpc>
                <a:spcPct val="100000"/>
              </a:lnSpc>
              <a:spcBef>
                <a:spcPts val="0"/>
              </a:spcBef>
              <a:spcAft>
                <a:spcPts val="0"/>
              </a:spcAft>
              <a:buSzPts val="1200"/>
              <a:buFont typeface="Arial"/>
              <a:buChar char="•"/>
            </a:pPr>
            <a:r>
              <a:rPr lang="en-GB" sz="1200">
                <a:solidFill>
                  <a:srgbClr val="74CAFF"/>
                </a:solidFill>
                <a:latin typeface="Lato"/>
                <a:ea typeface="Lato"/>
                <a:cs typeface="Lato"/>
                <a:sym typeface="Lato"/>
              </a:rPr>
              <a:t>█</a:t>
            </a:r>
            <a:r>
              <a:rPr lang="en-GB" sz="1200">
                <a:solidFill>
                  <a:srgbClr val="FFE61F"/>
                </a:solidFill>
                <a:latin typeface="Lato"/>
                <a:ea typeface="Lato"/>
                <a:cs typeface="Lato"/>
                <a:sym typeface="Lato"/>
              </a:rPr>
              <a:t> </a:t>
            </a:r>
            <a:r>
              <a:rPr lang="en-GB" sz="1200">
                <a:latin typeface="Lato"/>
                <a:ea typeface="Lato"/>
                <a:cs typeface="Lato"/>
                <a:sym typeface="Lato"/>
              </a:rPr>
              <a:t>Short click: opens the folder or content</a:t>
            </a:r>
            <a:endParaRPr sz="1200"/>
          </a:p>
          <a:p>
            <a:pPr marL="311150" lvl="0" indent="-114300" algn="l" rtl="0">
              <a:lnSpc>
                <a:spcPct val="100000"/>
              </a:lnSpc>
              <a:spcBef>
                <a:spcPts val="0"/>
              </a:spcBef>
              <a:spcAft>
                <a:spcPts val="0"/>
              </a:spcAft>
              <a:buSzPts val="900"/>
              <a:buFont typeface="Arial"/>
              <a:buNone/>
            </a:pPr>
            <a:endParaRPr sz="1200">
              <a:latin typeface="Lato"/>
              <a:ea typeface="Lato"/>
              <a:cs typeface="Lato"/>
              <a:sym typeface="Lato"/>
            </a:endParaRPr>
          </a:p>
          <a:p>
            <a:pPr marL="311150" lvl="0" indent="-190500" algn="l" rtl="0">
              <a:lnSpc>
                <a:spcPct val="100000"/>
              </a:lnSpc>
              <a:spcBef>
                <a:spcPts val="0"/>
              </a:spcBef>
              <a:spcAft>
                <a:spcPts val="0"/>
              </a:spcAft>
              <a:buSzPts val="1200"/>
              <a:buFont typeface="Arial"/>
              <a:buChar char="•"/>
            </a:pPr>
            <a:r>
              <a:rPr lang="en-GB" sz="1200">
                <a:solidFill>
                  <a:srgbClr val="3ABE92"/>
                </a:solidFill>
                <a:latin typeface="Lato"/>
                <a:ea typeface="Lato"/>
                <a:cs typeface="Lato"/>
                <a:sym typeface="Lato"/>
              </a:rPr>
              <a:t>█</a:t>
            </a:r>
            <a:r>
              <a:rPr lang="en-GB" sz="1200">
                <a:solidFill>
                  <a:srgbClr val="FFE61F"/>
                </a:solidFill>
                <a:latin typeface="Lato"/>
                <a:ea typeface="Lato"/>
                <a:cs typeface="Lato"/>
                <a:sym typeface="Lato"/>
              </a:rPr>
              <a:t> </a:t>
            </a:r>
            <a:r>
              <a:rPr lang="en-GB" sz="1200">
                <a:latin typeface="Lato"/>
                <a:ea typeface="Lato"/>
                <a:cs typeface="Lato"/>
                <a:sym typeface="Lato"/>
              </a:rPr>
              <a:t>Long click: opens the context menu</a:t>
            </a:r>
            <a:endParaRPr/>
          </a:p>
          <a:p>
            <a:pPr marL="457200" lvl="0" indent="0" algn="l" rtl="0">
              <a:lnSpc>
                <a:spcPct val="100000"/>
              </a:lnSpc>
              <a:spcBef>
                <a:spcPts val="0"/>
              </a:spcBef>
              <a:spcAft>
                <a:spcPts val="0"/>
              </a:spcAft>
              <a:buSzPts val="1400"/>
              <a:buNone/>
            </a:pPr>
            <a:r>
              <a:rPr lang="en-GB" sz="1200">
                <a:latin typeface="Lato"/>
                <a:ea typeface="Lato"/>
                <a:cs typeface="Lato"/>
                <a:sym typeface="Lato"/>
              </a:rPr>
              <a:t>(</a:t>
            </a:r>
            <a:r>
              <a:rPr lang="en-GB" sz="1200" i="1">
                <a:latin typeface="Lato"/>
                <a:ea typeface="Lato"/>
                <a:cs typeface="Lato"/>
                <a:sym typeface="Lato"/>
              </a:rPr>
              <a:t>Open document / Add to Send / Add to Favourites / Reload a modified PDF</a:t>
            </a:r>
            <a:r>
              <a:rPr lang="en-GB" sz="1200">
                <a:latin typeface="Lato"/>
                <a:ea typeface="Lato"/>
                <a:cs typeface="Lato"/>
                <a:sym typeface="Lato"/>
              </a:rPr>
              <a:t>)</a:t>
            </a:r>
            <a:endParaRPr sz="1200">
              <a:latin typeface="Lato"/>
              <a:ea typeface="Lato"/>
              <a:cs typeface="Lato"/>
              <a:sym typeface="Lato"/>
            </a:endParaRPr>
          </a:p>
          <a:p>
            <a:pPr marL="228600" marR="0" lvl="0" indent="0" algn="l" rtl="0">
              <a:lnSpc>
                <a:spcPct val="115000"/>
              </a:lnSpc>
              <a:spcBef>
                <a:spcPts val="0"/>
              </a:spcBef>
              <a:spcAft>
                <a:spcPts val="0"/>
              </a:spcAft>
              <a:buClr>
                <a:schemeClr val="dk2"/>
              </a:buClr>
              <a:buSzPts val="1400"/>
              <a:buFont typeface="Arial"/>
              <a:buNone/>
            </a:pPr>
            <a:endParaRPr/>
          </a:p>
        </p:txBody>
      </p:sp>
      <p:pic>
        <p:nvPicPr>
          <p:cNvPr id="164" name="Google Shape;164;p12"/>
          <p:cNvPicPr preferRelativeResize="0">
            <a:picLocks noGrp="1"/>
          </p:cNvPicPr>
          <p:nvPr>
            <p:ph type="pic" idx="2"/>
          </p:nvPr>
        </p:nvPicPr>
        <p:blipFill rotWithShape="1">
          <a:blip r:embed="rId3">
            <a:alphaModFix/>
          </a:blip>
          <a:srcRect t="1314" b="1314"/>
          <a:stretch/>
        </p:blipFill>
        <p:spPr>
          <a:xfrm>
            <a:off x="4318550" y="1203325"/>
            <a:ext cx="4514300" cy="3365500"/>
          </a:xfrm>
          <a:prstGeom prst="rect">
            <a:avLst/>
          </a:prstGeom>
          <a:noFill/>
          <a:ln>
            <a:noFill/>
          </a:ln>
          <a:effectLst>
            <a:outerShdw blurRad="57150" dist="19050" dir="5400000" algn="bl" rotWithShape="0">
              <a:srgbClr val="000000">
                <a:alpha val="49019"/>
              </a:srgbClr>
            </a:outerShdw>
          </a:effectLst>
        </p:spPr>
      </p:pic>
      <p:sp>
        <p:nvSpPr>
          <p:cNvPr id="165" name="Google Shape;165;p12"/>
          <p:cNvSpPr txBox="1">
            <a:spLocks noGrp="1"/>
          </p:cNvSpPr>
          <p:nvPr>
            <p:ph type="body" idx="3"/>
          </p:nvPr>
        </p:nvSpPr>
        <p:spPr>
          <a:xfrm>
            <a:off x="4318550" y="4783500"/>
            <a:ext cx="4825500" cy="360000"/>
          </a:xfrm>
          <a:prstGeom prst="rect">
            <a:avLst/>
          </a:prstGeom>
          <a:noFill/>
          <a:ln>
            <a:noFill/>
          </a:ln>
        </p:spPr>
        <p:txBody>
          <a:bodyPr spcFirstLastPara="1" wrap="square" lIns="90000" tIns="91425" rIns="91425" bIns="91425" anchor="t" anchorCtr="0">
            <a:noAutofit/>
          </a:bodyPr>
          <a:lstStyle/>
          <a:p>
            <a:pPr marL="457200" lvl="0" indent="-228600" algn="r" rtl="0">
              <a:lnSpc>
                <a:spcPct val="115000"/>
              </a:lnSpc>
              <a:spcBef>
                <a:spcPts val="0"/>
              </a:spcBef>
              <a:spcAft>
                <a:spcPts val="0"/>
              </a:spcAft>
              <a:buSzPts val="1400"/>
              <a:buNone/>
            </a:pPr>
            <a:r>
              <a:rPr lang="en-GB" sz="1200" i="1" u="sng">
                <a:solidFill>
                  <a:schemeClr val="hlink"/>
                </a:solidFill>
                <a:hlinkClick r:id="rId4" action="ppaction://hlinksldjump"/>
              </a:rPr>
              <a:t>Back to contents</a:t>
            </a:r>
            <a:endParaRPr sz="1200" i="1"/>
          </a:p>
          <a:p>
            <a:pPr marL="457200" lvl="0" indent="-228600" algn="r" rtl="0">
              <a:lnSpc>
                <a:spcPct val="115000"/>
              </a:lnSpc>
              <a:spcBef>
                <a:spcPts val="0"/>
              </a:spcBef>
              <a:spcAft>
                <a:spcPts val="0"/>
              </a:spcAft>
              <a:buSzPts val="1400"/>
              <a:buNone/>
            </a:pPr>
            <a:endParaRPr/>
          </a:p>
        </p:txBody>
      </p:sp>
      <p:sp>
        <p:nvSpPr>
          <p:cNvPr id="166" name="Google Shape;166;p12"/>
          <p:cNvSpPr txBox="1"/>
          <p:nvPr/>
        </p:nvSpPr>
        <p:spPr>
          <a:xfrm>
            <a:off x="4318500" y="0"/>
            <a:ext cx="4825500" cy="360000"/>
          </a:xfrm>
          <a:prstGeom prst="rect">
            <a:avLst/>
          </a:prstGeom>
          <a:noFill/>
          <a:ln>
            <a:noFill/>
          </a:ln>
        </p:spPr>
        <p:txBody>
          <a:bodyPr spcFirstLastPara="1" wrap="square" lIns="90000" tIns="91425" rIns="91425" bIns="91425" anchor="t" anchorCtr="0">
            <a:noAutofit/>
          </a:bodyPr>
          <a:lstStyle/>
          <a:p>
            <a:pPr marL="457200" marR="0" lvl="0" indent="-228600" algn="r" rtl="0">
              <a:lnSpc>
                <a:spcPct val="115000"/>
              </a:lnSpc>
              <a:spcBef>
                <a:spcPts val="0"/>
              </a:spcBef>
              <a:spcAft>
                <a:spcPts val="0"/>
              </a:spcAft>
              <a:buClr>
                <a:schemeClr val="dk2"/>
              </a:buClr>
              <a:buSzPts val="1400"/>
              <a:buFont typeface="Arial"/>
              <a:buNone/>
            </a:pPr>
            <a:r>
              <a:rPr lang="en-GB" sz="1000" b="0" i="1" u="none" strike="noStrike" cap="none">
                <a:solidFill>
                  <a:schemeClr val="dk2"/>
                </a:solidFill>
                <a:latin typeface="Lato"/>
                <a:ea typeface="Lato"/>
                <a:cs typeface="Lato"/>
                <a:sym typeface="Lato"/>
              </a:rPr>
              <a:t>User Guide V8</a:t>
            </a:r>
            <a:endParaRPr sz="1400" b="0" i="0" u="none" strike="noStrike" cap="none">
              <a:solidFill>
                <a:srgbClr val="000000"/>
              </a:solidFill>
              <a:latin typeface="Arial"/>
              <a:ea typeface="Arial"/>
              <a:cs typeface="Arial"/>
              <a:sym typeface="Arial"/>
            </a:endParaRPr>
          </a:p>
          <a:p>
            <a:pPr marL="457200" marR="0" lvl="0" indent="-228600" algn="r" rtl="0">
              <a:lnSpc>
                <a:spcPct val="115000"/>
              </a:lnSpc>
              <a:spcBef>
                <a:spcPts val="0"/>
              </a:spcBef>
              <a:spcAft>
                <a:spcPts val="0"/>
              </a:spcAft>
              <a:buClr>
                <a:schemeClr val="dk2"/>
              </a:buClr>
              <a:buSzPts val="1400"/>
              <a:buFont typeface="Arial"/>
              <a:buNone/>
            </a:pPr>
            <a:endParaRPr sz="900" b="0" i="0" u="none" strike="noStrike" cap="none">
              <a:solidFill>
                <a:schemeClr val="dk2"/>
              </a:solidFill>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13"/>
          <p:cNvPicPr preferRelativeResize="0"/>
          <p:nvPr/>
        </p:nvPicPr>
        <p:blipFill rotWithShape="1">
          <a:blip r:embed="rId3">
            <a:alphaModFix/>
          </a:blip>
          <a:srcRect/>
          <a:stretch/>
        </p:blipFill>
        <p:spPr>
          <a:xfrm>
            <a:off x="858881" y="3473765"/>
            <a:ext cx="220025" cy="180027"/>
          </a:xfrm>
          <a:prstGeom prst="rect">
            <a:avLst/>
          </a:prstGeom>
          <a:noFill/>
          <a:ln>
            <a:noFill/>
          </a:ln>
        </p:spPr>
      </p:pic>
      <p:sp>
        <p:nvSpPr>
          <p:cNvPr id="172" name="Google Shape;172;p13"/>
          <p:cNvSpPr txBox="1">
            <a:spLocks noGrp="1"/>
          </p:cNvSpPr>
          <p:nvPr>
            <p:ph type="body" idx="1"/>
          </p:nvPr>
        </p:nvSpPr>
        <p:spPr>
          <a:xfrm>
            <a:off x="311700" y="1203325"/>
            <a:ext cx="3900260" cy="33655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sz="1200">
              <a:latin typeface="Lato"/>
              <a:ea typeface="Lato"/>
              <a:cs typeface="Lato"/>
              <a:sym typeface="Lato"/>
            </a:endParaRPr>
          </a:p>
          <a:p>
            <a:pPr marL="311150" lvl="0" indent="-190500" algn="l" rtl="0">
              <a:lnSpc>
                <a:spcPct val="100000"/>
              </a:lnSpc>
              <a:spcBef>
                <a:spcPts val="0"/>
              </a:spcBef>
              <a:spcAft>
                <a:spcPts val="0"/>
              </a:spcAft>
              <a:buSzPts val="1200"/>
              <a:buFont typeface="Arial"/>
              <a:buChar char="•"/>
            </a:pPr>
            <a:r>
              <a:rPr lang="en-GB" sz="1200">
                <a:solidFill>
                  <a:srgbClr val="FF4100"/>
                </a:solidFill>
                <a:highlight>
                  <a:srgbClr val="FFE61F"/>
                </a:highlight>
                <a:latin typeface="Lato"/>
                <a:ea typeface="Lato"/>
                <a:cs typeface="Lato"/>
                <a:sym typeface="Lato"/>
              </a:rPr>
              <a:t>█</a:t>
            </a:r>
            <a:r>
              <a:rPr lang="en-GB" sz="1200">
                <a:solidFill>
                  <a:srgbClr val="FFE61F"/>
                </a:solidFill>
                <a:latin typeface="Lato"/>
                <a:ea typeface="Lato"/>
                <a:cs typeface="Lato"/>
                <a:sym typeface="Lato"/>
              </a:rPr>
              <a:t>        </a:t>
            </a:r>
            <a:r>
              <a:rPr lang="en-GB" sz="1200" b="1">
                <a:latin typeface="Lato"/>
                <a:ea typeface="Lato"/>
                <a:cs typeface="Lato"/>
                <a:sym typeface="Lato"/>
              </a:rPr>
              <a:t>Closes the presentation</a:t>
            </a:r>
            <a:r>
              <a:rPr lang="en-GB" sz="1200">
                <a:latin typeface="Lato"/>
                <a:ea typeface="Lato"/>
                <a:cs typeface="Lato"/>
                <a:sym typeface="Lato"/>
              </a:rPr>
              <a:t> and returns to homepage: content added to the communication will be lost along with annotations. </a:t>
            </a:r>
            <a:endParaRPr sz="1200"/>
          </a:p>
          <a:p>
            <a:pPr marL="457200" lvl="0" indent="0" algn="l" rtl="0">
              <a:lnSpc>
                <a:spcPct val="100000"/>
              </a:lnSpc>
              <a:spcBef>
                <a:spcPts val="0"/>
              </a:spcBef>
              <a:spcAft>
                <a:spcPts val="0"/>
              </a:spcAft>
              <a:buSzPts val="1400"/>
              <a:buNone/>
            </a:pPr>
            <a:endParaRPr sz="1200"/>
          </a:p>
          <a:p>
            <a:pPr marL="311150" lvl="0" indent="-190500" algn="l" rtl="0">
              <a:lnSpc>
                <a:spcPct val="100000"/>
              </a:lnSpc>
              <a:spcBef>
                <a:spcPts val="0"/>
              </a:spcBef>
              <a:spcAft>
                <a:spcPts val="0"/>
              </a:spcAft>
              <a:buSzPts val="1200"/>
              <a:buFont typeface="Arial"/>
              <a:buChar char="•"/>
            </a:pPr>
            <a:r>
              <a:rPr lang="en-GB" sz="1200">
                <a:solidFill>
                  <a:srgbClr val="3ABE92"/>
                </a:solidFill>
                <a:latin typeface="Lato"/>
                <a:ea typeface="Lato"/>
                <a:cs typeface="Lato"/>
                <a:sym typeface="Lato"/>
              </a:rPr>
              <a:t>█</a:t>
            </a:r>
            <a:r>
              <a:rPr lang="en-GB" sz="1200">
                <a:solidFill>
                  <a:srgbClr val="74CAFF"/>
                </a:solidFill>
                <a:latin typeface="Lato"/>
                <a:ea typeface="Lato"/>
                <a:cs typeface="Lato"/>
                <a:sym typeface="Lato"/>
              </a:rPr>
              <a:t>       </a:t>
            </a:r>
            <a:r>
              <a:rPr lang="en-GB" sz="1200" b="1">
                <a:latin typeface="Lato"/>
                <a:ea typeface="Lato"/>
                <a:cs typeface="Lato"/>
                <a:sym typeface="Lato"/>
              </a:rPr>
              <a:t>Dropdown m</a:t>
            </a:r>
            <a:r>
              <a:rPr lang="en-GB" sz="1200" b="1">
                <a:solidFill>
                  <a:srgbClr val="3B3B3C"/>
                </a:solidFill>
                <a:latin typeface="Lato"/>
                <a:ea typeface="Lato"/>
                <a:cs typeface="Lato"/>
                <a:sym typeface="Lato"/>
              </a:rPr>
              <a:t>enu</a:t>
            </a:r>
            <a:r>
              <a:rPr lang="en-GB" sz="1200">
                <a:solidFill>
                  <a:srgbClr val="3B3B3C"/>
                </a:solidFill>
                <a:latin typeface="Lato"/>
                <a:ea typeface="Lato"/>
                <a:cs typeface="Lato"/>
                <a:sym typeface="Lato"/>
              </a:rPr>
              <a:t>: </a:t>
            </a:r>
            <a:r>
              <a:rPr lang="en-GB" sz="1200">
                <a:latin typeface="Lato"/>
                <a:ea typeface="Lato"/>
                <a:cs typeface="Lato"/>
                <a:sym typeface="Lato"/>
              </a:rPr>
              <a:t>know your location and browse among the various folders using the breadcrumb trail.</a:t>
            </a:r>
            <a:endParaRPr sz="1200"/>
          </a:p>
          <a:p>
            <a:pPr marL="311150" lvl="0" indent="-114300" algn="l" rtl="0">
              <a:lnSpc>
                <a:spcPct val="100000"/>
              </a:lnSpc>
              <a:spcBef>
                <a:spcPts val="0"/>
              </a:spcBef>
              <a:spcAft>
                <a:spcPts val="0"/>
              </a:spcAft>
              <a:buSzPts val="900"/>
              <a:buFont typeface="Arial"/>
              <a:buNone/>
            </a:pPr>
            <a:endParaRPr sz="1200">
              <a:highlight>
                <a:srgbClr val="FFE61F"/>
              </a:highlight>
              <a:latin typeface="Lato"/>
              <a:ea typeface="Lato"/>
              <a:cs typeface="Lato"/>
              <a:sym typeface="Lato"/>
            </a:endParaRPr>
          </a:p>
          <a:p>
            <a:pPr marL="311150" lvl="0" indent="-190500" algn="l" rtl="0">
              <a:lnSpc>
                <a:spcPct val="100000"/>
              </a:lnSpc>
              <a:spcBef>
                <a:spcPts val="0"/>
              </a:spcBef>
              <a:spcAft>
                <a:spcPts val="0"/>
              </a:spcAft>
              <a:buSzPts val="1200"/>
              <a:buFont typeface="Arial"/>
              <a:buChar char="•"/>
            </a:pPr>
            <a:r>
              <a:rPr lang="en-GB" sz="1200">
                <a:solidFill>
                  <a:srgbClr val="FFE61F"/>
                </a:solidFill>
                <a:highlight>
                  <a:srgbClr val="FFE61F"/>
                </a:highlight>
                <a:latin typeface="Lato"/>
                <a:ea typeface="Lato"/>
                <a:cs typeface="Lato"/>
                <a:sym typeface="Lato"/>
              </a:rPr>
              <a:t>█</a:t>
            </a:r>
            <a:r>
              <a:rPr lang="en-GB" sz="1200">
                <a:solidFill>
                  <a:srgbClr val="FFE61F"/>
                </a:solidFill>
                <a:latin typeface="Lato"/>
                <a:ea typeface="Lato"/>
                <a:cs typeface="Lato"/>
                <a:sym typeface="Lato"/>
              </a:rPr>
              <a:t>        </a:t>
            </a:r>
            <a:r>
              <a:rPr lang="en-GB" sz="1200" b="1">
                <a:latin typeface="Lato"/>
                <a:ea typeface="Lato"/>
                <a:cs typeface="Lato"/>
                <a:sym typeface="Lato"/>
              </a:rPr>
              <a:t>Search in content and folders</a:t>
            </a:r>
            <a:r>
              <a:rPr lang="en-GB" sz="1200">
                <a:latin typeface="Lato"/>
                <a:ea typeface="Lato"/>
                <a:cs typeface="Lato"/>
                <a:sym typeface="Lato"/>
              </a:rPr>
              <a:t>: by title or by “tag”.</a:t>
            </a:r>
            <a:endParaRPr sz="1200"/>
          </a:p>
          <a:p>
            <a:pPr marL="311150" lvl="0" indent="-114300" algn="l" rtl="0">
              <a:lnSpc>
                <a:spcPct val="100000"/>
              </a:lnSpc>
              <a:spcBef>
                <a:spcPts val="0"/>
              </a:spcBef>
              <a:spcAft>
                <a:spcPts val="0"/>
              </a:spcAft>
              <a:buSzPts val="900"/>
              <a:buFont typeface="Arial"/>
              <a:buNone/>
            </a:pPr>
            <a:endParaRPr sz="1200">
              <a:highlight>
                <a:srgbClr val="74CAFF"/>
              </a:highlight>
              <a:latin typeface="Lato"/>
              <a:ea typeface="Lato"/>
              <a:cs typeface="Lato"/>
              <a:sym typeface="Lato"/>
            </a:endParaRPr>
          </a:p>
          <a:p>
            <a:pPr marL="311150" lvl="0" indent="-190500" algn="l" rtl="0">
              <a:lnSpc>
                <a:spcPct val="100000"/>
              </a:lnSpc>
              <a:spcBef>
                <a:spcPts val="0"/>
              </a:spcBef>
              <a:spcAft>
                <a:spcPts val="0"/>
              </a:spcAft>
              <a:buSzPts val="1200"/>
              <a:buFont typeface="Arial"/>
              <a:buChar char="•"/>
            </a:pPr>
            <a:r>
              <a:rPr lang="en-GB" sz="1200">
                <a:solidFill>
                  <a:srgbClr val="74CAFF"/>
                </a:solidFill>
                <a:highlight>
                  <a:srgbClr val="74CAFF"/>
                </a:highlight>
                <a:latin typeface="Lato"/>
                <a:ea typeface="Lato"/>
                <a:cs typeface="Lato"/>
                <a:sym typeface="Lato"/>
              </a:rPr>
              <a:t>█</a:t>
            </a:r>
            <a:r>
              <a:rPr lang="en-GB" sz="1200">
                <a:solidFill>
                  <a:srgbClr val="74CAFF"/>
                </a:solidFill>
                <a:latin typeface="Lato"/>
                <a:ea typeface="Lato"/>
                <a:cs typeface="Lato"/>
                <a:sym typeface="Lato"/>
              </a:rPr>
              <a:t>        </a:t>
            </a:r>
            <a:r>
              <a:rPr lang="en-GB" sz="1200" b="1">
                <a:latin typeface="Lato"/>
                <a:ea typeface="Lato"/>
                <a:cs typeface="Lato"/>
                <a:sym typeface="Lato"/>
              </a:rPr>
              <a:t>Send</a:t>
            </a:r>
            <a:r>
              <a:rPr lang="en-GB" sz="1200">
                <a:latin typeface="Lato"/>
                <a:ea typeface="Lato"/>
                <a:cs typeface="Lato"/>
                <a:sym typeface="Lato"/>
              </a:rPr>
              <a:t>: access the content sharing screen.</a:t>
            </a:r>
            <a:endParaRPr sz="1200"/>
          </a:p>
          <a:p>
            <a:pPr marL="311150" lvl="0" indent="-114300" algn="l" rtl="0">
              <a:lnSpc>
                <a:spcPct val="100000"/>
              </a:lnSpc>
              <a:spcBef>
                <a:spcPts val="0"/>
              </a:spcBef>
              <a:spcAft>
                <a:spcPts val="0"/>
              </a:spcAft>
              <a:buSzPts val="900"/>
              <a:buFont typeface="Arial"/>
              <a:buNone/>
            </a:pPr>
            <a:r>
              <a:rPr lang="en-GB" sz="1200">
                <a:latin typeface="Lato"/>
                <a:ea typeface="Lato"/>
                <a:cs typeface="Lato"/>
                <a:sym typeface="Lato"/>
              </a:rPr>
              <a:t> </a:t>
            </a:r>
            <a:endParaRPr sz="1200">
              <a:latin typeface="Lato"/>
              <a:ea typeface="Lato"/>
              <a:cs typeface="Lato"/>
              <a:sym typeface="Lato"/>
            </a:endParaRPr>
          </a:p>
          <a:p>
            <a:pPr marL="311150" lvl="0" indent="-190500" algn="l" rtl="0">
              <a:lnSpc>
                <a:spcPct val="100000"/>
              </a:lnSpc>
              <a:spcBef>
                <a:spcPts val="0"/>
              </a:spcBef>
              <a:spcAft>
                <a:spcPts val="0"/>
              </a:spcAft>
              <a:buSzPts val="1200"/>
              <a:buFont typeface="Arial"/>
              <a:buChar char="•"/>
            </a:pPr>
            <a:r>
              <a:rPr lang="en-GB" sz="1200">
                <a:latin typeface="Lato"/>
                <a:ea typeface="Lato"/>
                <a:cs typeface="Lato"/>
                <a:sym typeface="Lato"/>
              </a:rPr>
              <a:t>         Change browse mode</a:t>
            </a:r>
            <a:endParaRPr sz="1200"/>
          </a:p>
          <a:p>
            <a:pPr marL="457200" marR="0" lvl="0" indent="-228600" algn="l" rtl="0">
              <a:lnSpc>
                <a:spcPct val="115000"/>
              </a:lnSpc>
              <a:spcBef>
                <a:spcPts val="0"/>
              </a:spcBef>
              <a:spcAft>
                <a:spcPts val="0"/>
              </a:spcAft>
              <a:buClr>
                <a:schemeClr val="dk2"/>
              </a:buClr>
              <a:buSzPts val="1400"/>
              <a:buFont typeface="Arial"/>
              <a:buNone/>
            </a:pPr>
            <a:endParaRPr sz="1200"/>
          </a:p>
        </p:txBody>
      </p:sp>
      <p:pic>
        <p:nvPicPr>
          <p:cNvPr id="173" name="Google Shape;173;p13"/>
          <p:cNvPicPr preferRelativeResize="0"/>
          <p:nvPr/>
        </p:nvPicPr>
        <p:blipFill rotWithShape="1">
          <a:blip r:embed="rId4">
            <a:alphaModFix/>
          </a:blip>
          <a:srcRect r="14420"/>
          <a:stretch/>
        </p:blipFill>
        <p:spPr>
          <a:xfrm>
            <a:off x="857249" y="1473875"/>
            <a:ext cx="220025" cy="209975"/>
          </a:xfrm>
          <a:prstGeom prst="rect">
            <a:avLst/>
          </a:prstGeom>
          <a:noFill/>
          <a:ln>
            <a:noFill/>
          </a:ln>
        </p:spPr>
      </p:pic>
      <p:pic>
        <p:nvPicPr>
          <p:cNvPr id="174" name="Google Shape;174;p13"/>
          <p:cNvPicPr preferRelativeResize="0"/>
          <p:nvPr/>
        </p:nvPicPr>
        <p:blipFill rotWithShape="1">
          <a:blip r:embed="rId5">
            <a:alphaModFix/>
          </a:blip>
          <a:srcRect l="15363" r="15370"/>
          <a:stretch/>
        </p:blipFill>
        <p:spPr>
          <a:xfrm>
            <a:off x="882372" y="2962722"/>
            <a:ext cx="152400" cy="171400"/>
          </a:xfrm>
          <a:prstGeom prst="rect">
            <a:avLst/>
          </a:prstGeom>
          <a:noFill/>
          <a:ln>
            <a:noFill/>
          </a:ln>
        </p:spPr>
      </p:pic>
      <p:pic>
        <p:nvPicPr>
          <p:cNvPr id="175" name="Google Shape;175;p13"/>
          <p:cNvPicPr preferRelativeResize="0"/>
          <p:nvPr/>
        </p:nvPicPr>
        <p:blipFill rotWithShape="1">
          <a:blip r:embed="rId6">
            <a:alphaModFix/>
          </a:blip>
          <a:srcRect/>
          <a:stretch/>
        </p:blipFill>
        <p:spPr>
          <a:xfrm>
            <a:off x="705275" y="3820748"/>
            <a:ext cx="253297" cy="209975"/>
          </a:xfrm>
          <a:prstGeom prst="rect">
            <a:avLst/>
          </a:prstGeom>
          <a:noFill/>
          <a:ln>
            <a:noFill/>
          </a:ln>
        </p:spPr>
      </p:pic>
      <p:sp>
        <p:nvSpPr>
          <p:cNvPr id="176" name="Google Shape;176;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GB">
                <a:latin typeface="Lato"/>
                <a:ea typeface="Lato"/>
                <a:cs typeface="Lato"/>
                <a:sym typeface="Lato"/>
              </a:rPr>
              <a:t>Browsing in the tree structure | 3/3</a:t>
            </a:r>
            <a:endParaRPr>
              <a:latin typeface="Lato"/>
              <a:ea typeface="Lato"/>
              <a:cs typeface="Lato"/>
              <a:sym typeface="Lato"/>
            </a:endParaRPr>
          </a:p>
        </p:txBody>
      </p:sp>
      <p:sp>
        <p:nvSpPr>
          <p:cNvPr id="177" name="Google Shape;177;p13"/>
          <p:cNvSpPr txBox="1">
            <a:spLocks noGrp="1"/>
          </p:cNvSpPr>
          <p:nvPr>
            <p:ph type="body" idx="3"/>
          </p:nvPr>
        </p:nvSpPr>
        <p:spPr>
          <a:xfrm>
            <a:off x="4318550" y="4783500"/>
            <a:ext cx="4825500" cy="360000"/>
          </a:xfrm>
          <a:prstGeom prst="rect">
            <a:avLst/>
          </a:prstGeom>
          <a:noFill/>
          <a:ln>
            <a:noFill/>
          </a:ln>
        </p:spPr>
        <p:txBody>
          <a:bodyPr spcFirstLastPara="1" wrap="square" lIns="90000" tIns="91425" rIns="91425" bIns="91425" anchor="t" anchorCtr="0">
            <a:noAutofit/>
          </a:bodyPr>
          <a:lstStyle/>
          <a:p>
            <a:pPr marL="457200" lvl="0" indent="-228600" algn="r" rtl="0">
              <a:lnSpc>
                <a:spcPct val="115000"/>
              </a:lnSpc>
              <a:spcBef>
                <a:spcPts val="0"/>
              </a:spcBef>
              <a:spcAft>
                <a:spcPts val="0"/>
              </a:spcAft>
              <a:buSzPts val="1400"/>
              <a:buNone/>
            </a:pPr>
            <a:r>
              <a:rPr lang="en-GB" sz="1200" i="1" u="sng">
                <a:solidFill>
                  <a:schemeClr val="hlink"/>
                </a:solidFill>
                <a:hlinkClick r:id="rId7" action="ppaction://hlinksldjump"/>
              </a:rPr>
              <a:t>Back to contents</a:t>
            </a:r>
            <a:endParaRPr sz="1200" i="1"/>
          </a:p>
          <a:p>
            <a:pPr marL="457200" lvl="0" indent="-228600" algn="r" rtl="0">
              <a:lnSpc>
                <a:spcPct val="115000"/>
              </a:lnSpc>
              <a:spcBef>
                <a:spcPts val="0"/>
              </a:spcBef>
              <a:spcAft>
                <a:spcPts val="0"/>
              </a:spcAft>
              <a:buSzPts val="1400"/>
              <a:buNone/>
            </a:pPr>
            <a:endParaRPr/>
          </a:p>
        </p:txBody>
      </p:sp>
      <p:pic>
        <p:nvPicPr>
          <p:cNvPr id="178" name="Google Shape;178;p13"/>
          <p:cNvPicPr preferRelativeResize="0"/>
          <p:nvPr/>
        </p:nvPicPr>
        <p:blipFill rotWithShape="1">
          <a:blip r:embed="rId8">
            <a:alphaModFix/>
          </a:blip>
          <a:srcRect/>
          <a:stretch/>
        </p:blipFill>
        <p:spPr>
          <a:xfrm>
            <a:off x="892705" y="2183343"/>
            <a:ext cx="152375" cy="182853"/>
          </a:xfrm>
          <a:prstGeom prst="rect">
            <a:avLst/>
          </a:prstGeom>
          <a:noFill/>
          <a:ln>
            <a:noFill/>
          </a:ln>
        </p:spPr>
      </p:pic>
      <p:sp>
        <p:nvSpPr>
          <p:cNvPr id="179" name="Google Shape;179;p13"/>
          <p:cNvSpPr txBox="1"/>
          <p:nvPr/>
        </p:nvSpPr>
        <p:spPr>
          <a:xfrm>
            <a:off x="4318500" y="0"/>
            <a:ext cx="4825500" cy="360000"/>
          </a:xfrm>
          <a:prstGeom prst="rect">
            <a:avLst/>
          </a:prstGeom>
          <a:noFill/>
          <a:ln>
            <a:noFill/>
          </a:ln>
        </p:spPr>
        <p:txBody>
          <a:bodyPr spcFirstLastPara="1" wrap="square" lIns="90000" tIns="91425" rIns="91425" bIns="91425" anchor="t" anchorCtr="0">
            <a:noAutofit/>
          </a:bodyPr>
          <a:lstStyle/>
          <a:p>
            <a:pPr marL="457200" marR="0" lvl="0" indent="-228600" algn="r" rtl="0">
              <a:lnSpc>
                <a:spcPct val="115000"/>
              </a:lnSpc>
              <a:spcBef>
                <a:spcPts val="0"/>
              </a:spcBef>
              <a:spcAft>
                <a:spcPts val="0"/>
              </a:spcAft>
              <a:buClr>
                <a:schemeClr val="dk2"/>
              </a:buClr>
              <a:buSzPts val="1400"/>
              <a:buFont typeface="Arial"/>
              <a:buNone/>
            </a:pPr>
            <a:r>
              <a:rPr lang="en-GB" sz="1000" b="0" i="1" u="none" strike="noStrike" cap="none">
                <a:solidFill>
                  <a:schemeClr val="dk2"/>
                </a:solidFill>
                <a:latin typeface="Lato"/>
                <a:ea typeface="Lato"/>
                <a:cs typeface="Lato"/>
                <a:sym typeface="Lato"/>
              </a:rPr>
              <a:t>User Guide V8</a:t>
            </a:r>
            <a:endParaRPr sz="1400" b="0" i="0" u="none" strike="noStrike" cap="none">
              <a:solidFill>
                <a:srgbClr val="000000"/>
              </a:solidFill>
              <a:latin typeface="Arial"/>
              <a:ea typeface="Arial"/>
              <a:cs typeface="Arial"/>
              <a:sym typeface="Arial"/>
            </a:endParaRPr>
          </a:p>
          <a:p>
            <a:pPr marL="457200" marR="0" lvl="0" indent="-228600" algn="r" rtl="0">
              <a:lnSpc>
                <a:spcPct val="115000"/>
              </a:lnSpc>
              <a:spcBef>
                <a:spcPts val="0"/>
              </a:spcBef>
              <a:spcAft>
                <a:spcPts val="0"/>
              </a:spcAft>
              <a:buClr>
                <a:schemeClr val="dk2"/>
              </a:buClr>
              <a:buSzPts val="1400"/>
              <a:buFont typeface="Arial"/>
              <a:buNone/>
            </a:pPr>
            <a:endParaRPr sz="900" b="0" i="0" u="none" strike="noStrike" cap="none">
              <a:solidFill>
                <a:schemeClr val="dk2"/>
              </a:solidFill>
              <a:latin typeface="Lato"/>
              <a:ea typeface="Lato"/>
              <a:cs typeface="Lato"/>
              <a:sym typeface="Lato"/>
            </a:endParaRPr>
          </a:p>
        </p:txBody>
      </p:sp>
      <p:pic>
        <p:nvPicPr>
          <p:cNvPr id="180" name="Google Shape;180;p13"/>
          <p:cNvPicPr preferRelativeResize="0"/>
          <p:nvPr/>
        </p:nvPicPr>
        <p:blipFill rotWithShape="1">
          <a:blip r:embed="rId9">
            <a:alphaModFix/>
          </a:blip>
          <a:srcRect/>
          <a:stretch/>
        </p:blipFill>
        <p:spPr>
          <a:xfrm>
            <a:off x="4364360" y="1170125"/>
            <a:ext cx="4520457" cy="3460975"/>
          </a:xfrm>
          <a:prstGeom prst="rect">
            <a:avLst/>
          </a:prstGeom>
          <a:noFill/>
          <a:ln>
            <a:noFill/>
          </a:ln>
          <a:effectLst>
            <a:outerShdw blurRad="57150" dist="19050" dir="5400000" algn="bl" rotWithShape="0">
              <a:srgbClr val="000000">
                <a:alpha val="49019"/>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GB">
                <a:latin typeface="Lato"/>
                <a:ea typeface="Lato"/>
                <a:cs typeface="Lato"/>
                <a:sym typeface="Lato"/>
              </a:rPr>
              <a:t>Offline Mode</a:t>
            </a:r>
            <a:br>
              <a:rPr lang="en-GB">
                <a:latin typeface="Lato"/>
                <a:ea typeface="Lato"/>
                <a:cs typeface="Lato"/>
                <a:sym typeface="Lato"/>
              </a:rPr>
            </a:br>
            <a:endParaRPr/>
          </a:p>
        </p:txBody>
      </p:sp>
      <p:sp>
        <p:nvSpPr>
          <p:cNvPr id="186" name="Google Shape;186;p14"/>
          <p:cNvSpPr txBox="1">
            <a:spLocks noGrp="1"/>
          </p:cNvSpPr>
          <p:nvPr>
            <p:ph type="body" idx="1"/>
          </p:nvPr>
        </p:nvSpPr>
        <p:spPr>
          <a:xfrm>
            <a:off x="235500" y="1203325"/>
            <a:ext cx="4251600" cy="3365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68C4CA"/>
              </a:buClr>
              <a:buSzPts val="1400"/>
              <a:buNone/>
            </a:pPr>
            <a:r>
              <a:rPr lang="en-GB" sz="1200">
                <a:solidFill>
                  <a:srgbClr val="3B3B3C"/>
                </a:solidFill>
                <a:latin typeface="Lato"/>
                <a:ea typeface="Lato"/>
                <a:cs typeface="Lato"/>
                <a:sym typeface="Lato"/>
              </a:rPr>
              <a:t>With your application, you can consult content at any time, even when you’re offline.</a:t>
            </a:r>
            <a:endParaRPr sz="1200">
              <a:solidFill>
                <a:srgbClr val="3B3B3C"/>
              </a:solidFill>
              <a:latin typeface="Lato"/>
              <a:ea typeface="Lato"/>
              <a:cs typeface="Lato"/>
              <a:sym typeface="Lato"/>
            </a:endParaRPr>
          </a:p>
          <a:p>
            <a:pPr marL="0" lvl="0" indent="0" algn="l" rtl="0">
              <a:lnSpc>
                <a:spcPct val="100000"/>
              </a:lnSpc>
              <a:spcBef>
                <a:spcPts val="0"/>
              </a:spcBef>
              <a:spcAft>
                <a:spcPts val="0"/>
              </a:spcAft>
              <a:buClr>
                <a:srgbClr val="68C4CA"/>
              </a:buClr>
              <a:buSzPts val="1400"/>
              <a:buNone/>
            </a:pPr>
            <a:endParaRPr sz="1200">
              <a:solidFill>
                <a:srgbClr val="3B3B3C"/>
              </a:solidFill>
              <a:latin typeface="Lato"/>
              <a:ea typeface="Lato"/>
              <a:cs typeface="Lato"/>
              <a:sym typeface="Lato"/>
            </a:endParaRPr>
          </a:p>
          <a:p>
            <a:pPr marL="0" lvl="0" indent="0" algn="l" rtl="0">
              <a:lnSpc>
                <a:spcPct val="100000"/>
              </a:lnSpc>
              <a:spcBef>
                <a:spcPts val="0"/>
              </a:spcBef>
              <a:spcAft>
                <a:spcPts val="0"/>
              </a:spcAft>
              <a:buClr>
                <a:srgbClr val="000000"/>
              </a:buClr>
              <a:buSzPts val="1400"/>
              <a:buNone/>
            </a:pPr>
            <a:endParaRPr sz="1200">
              <a:solidFill>
                <a:srgbClr val="3B3B3C"/>
              </a:solidFill>
              <a:latin typeface="Lato"/>
              <a:ea typeface="Lato"/>
              <a:cs typeface="Lato"/>
              <a:sym typeface="Lato"/>
            </a:endParaRPr>
          </a:p>
          <a:p>
            <a:pPr marL="0" lvl="0" indent="0" algn="l" rtl="0">
              <a:lnSpc>
                <a:spcPct val="100000"/>
              </a:lnSpc>
              <a:spcBef>
                <a:spcPts val="0"/>
              </a:spcBef>
              <a:spcAft>
                <a:spcPts val="0"/>
              </a:spcAft>
              <a:buClr>
                <a:srgbClr val="68C4CA"/>
              </a:buClr>
              <a:buSzPts val="1400"/>
              <a:buNone/>
            </a:pPr>
            <a:r>
              <a:rPr lang="en-GB" sz="1200">
                <a:solidFill>
                  <a:srgbClr val="3B3B3C"/>
                </a:solidFill>
                <a:latin typeface="Lato"/>
                <a:ea typeface="Lato"/>
                <a:cs typeface="Lato"/>
                <a:sym typeface="Lato"/>
              </a:rPr>
              <a:t>Once you’ve carried out synchronisation with an Internet connection, you can consult your application in offline mode, with the certainty that all your documents are up to date and downloaded onto your devices. </a:t>
            </a:r>
            <a:endParaRPr sz="1200">
              <a:solidFill>
                <a:srgbClr val="3B3B3C"/>
              </a:solidFill>
              <a:latin typeface="Lato"/>
              <a:ea typeface="Lato"/>
              <a:cs typeface="Lato"/>
              <a:sym typeface="Lato"/>
            </a:endParaRPr>
          </a:p>
        </p:txBody>
      </p:sp>
      <p:pic>
        <p:nvPicPr>
          <p:cNvPr id="187" name="Google Shape;187;p14"/>
          <p:cNvPicPr preferRelativeResize="0">
            <a:picLocks noGrp="1"/>
          </p:cNvPicPr>
          <p:nvPr>
            <p:ph type="pic" idx="2"/>
          </p:nvPr>
        </p:nvPicPr>
        <p:blipFill rotWithShape="1">
          <a:blip r:embed="rId3">
            <a:alphaModFix/>
          </a:blip>
          <a:srcRect t="209" b="207"/>
          <a:stretch/>
        </p:blipFill>
        <p:spPr>
          <a:xfrm>
            <a:off x="4318550" y="1203325"/>
            <a:ext cx="4514300" cy="3365501"/>
          </a:xfrm>
          <a:prstGeom prst="rect">
            <a:avLst/>
          </a:prstGeom>
          <a:noFill/>
          <a:ln>
            <a:noFill/>
          </a:ln>
        </p:spPr>
      </p:pic>
      <p:sp>
        <p:nvSpPr>
          <p:cNvPr id="188" name="Google Shape;188;p14"/>
          <p:cNvSpPr txBox="1">
            <a:spLocks noGrp="1"/>
          </p:cNvSpPr>
          <p:nvPr>
            <p:ph type="body" idx="3"/>
          </p:nvPr>
        </p:nvSpPr>
        <p:spPr>
          <a:xfrm>
            <a:off x="4318550" y="4783500"/>
            <a:ext cx="4825500" cy="360000"/>
          </a:xfrm>
          <a:prstGeom prst="rect">
            <a:avLst/>
          </a:prstGeom>
          <a:noFill/>
          <a:ln>
            <a:noFill/>
          </a:ln>
        </p:spPr>
        <p:txBody>
          <a:bodyPr spcFirstLastPara="1" wrap="square" lIns="90000" tIns="91425" rIns="91425" bIns="91425" anchor="t" anchorCtr="0">
            <a:noAutofit/>
          </a:bodyPr>
          <a:lstStyle/>
          <a:p>
            <a:pPr marL="457200" lvl="0" indent="-228600" algn="r" rtl="0">
              <a:lnSpc>
                <a:spcPct val="115000"/>
              </a:lnSpc>
              <a:spcBef>
                <a:spcPts val="0"/>
              </a:spcBef>
              <a:spcAft>
                <a:spcPts val="0"/>
              </a:spcAft>
              <a:buSzPts val="1400"/>
              <a:buNone/>
            </a:pPr>
            <a:r>
              <a:rPr lang="en-GB" sz="1200" i="1" u="sng">
                <a:solidFill>
                  <a:schemeClr val="hlink"/>
                </a:solidFill>
                <a:hlinkClick r:id="rId4" action="ppaction://hlinksldjump"/>
              </a:rPr>
              <a:t>Back to contents</a:t>
            </a:r>
            <a:endParaRPr sz="1200" i="1"/>
          </a:p>
          <a:p>
            <a:pPr marL="457200" lvl="0" indent="-228600" algn="r" rtl="0">
              <a:lnSpc>
                <a:spcPct val="115000"/>
              </a:lnSpc>
              <a:spcBef>
                <a:spcPts val="0"/>
              </a:spcBef>
              <a:spcAft>
                <a:spcPts val="0"/>
              </a:spcAft>
              <a:buSzPts val="1400"/>
              <a:buNone/>
            </a:pPr>
            <a:endParaRPr/>
          </a:p>
        </p:txBody>
      </p:sp>
      <p:sp>
        <p:nvSpPr>
          <p:cNvPr id="189" name="Google Shape;189;p14"/>
          <p:cNvSpPr txBox="1"/>
          <p:nvPr/>
        </p:nvSpPr>
        <p:spPr>
          <a:xfrm>
            <a:off x="4318500" y="0"/>
            <a:ext cx="4825500" cy="360000"/>
          </a:xfrm>
          <a:prstGeom prst="rect">
            <a:avLst/>
          </a:prstGeom>
          <a:noFill/>
          <a:ln>
            <a:noFill/>
          </a:ln>
        </p:spPr>
        <p:txBody>
          <a:bodyPr spcFirstLastPara="1" wrap="square" lIns="90000" tIns="91425" rIns="91425" bIns="91425" anchor="t" anchorCtr="0">
            <a:noAutofit/>
          </a:bodyPr>
          <a:lstStyle/>
          <a:p>
            <a:pPr marL="457200" marR="0" lvl="0" indent="-228600" algn="r" rtl="0">
              <a:lnSpc>
                <a:spcPct val="115000"/>
              </a:lnSpc>
              <a:spcBef>
                <a:spcPts val="0"/>
              </a:spcBef>
              <a:spcAft>
                <a:spcPts val="0"/>
              </a:spcAft>
              <a:buClr>
                <a:schemeClr val="dk2"/>
              </a:buClr>
              <a:buSzPts val="1400"/>
              <a:buFont typeface="Arial"/>
              <a:buNone/>
            </a:pPr>
            <a:r>
              <a:rPr lang="en-GB" sz="1000" b="0" i="1" u="none" strike="noStrike" cap="none">
                <a:solidFill>
                  <a:schemeClr val="dk2"/>
                </a:solidFill>
                <a:latin typeface="Lato"/>
                <a:ea typeface="Lato"/>
                <a:cs typeface="Lato"/>
                <a:sym typeface="Lato"/>
              </a:rPr>
              <a:t>User Guide V8</a:t>
            </a:r>
            <a:endParaRPr sz="1400" b="0" i="0" u="none" strike="noStrike" cap="none">
              <a:solidFill>
                <a:srgbClr val="000000"/>
              </a:solidFill>
              <a:latin typeface="Arial"/>
              <a:ea typeface="Arial"/>
              <a:cs typeface="Arial"/>
              <a:sym typeface="Arial"/>
            </a:endParaRPr>
          </a:p>
          <a:p>
            <a:pPr marL="457200" marR="0" lvl="0" indent="-228600" algn="r" rtl="0">
              <a:lnSpc>
                <a:spcPct val="115000"/>
              </a:lnSpc>
              <a:spcBef>
                <a:spcPts val="0"/>
              </a:spcBef>
              <a:spcAft>
                <a:spcPts val="0"/>
              </a:spcAft>
              <a:buClr>
                <a:schemeClr val="dk2"/>
              </a:buClr>
              <a:buSzPts val="1400"/>
              <a:buFont typeface="Arial"/>
              <a:buNone/>
            </a:pPr>
            <a:endParaRPr sz="900" b="0" i="0" u="none" strike="noStrike" cap="none">
              <a:solidFill>
                <a:schemeClr val="dk2"/>
              </a:solidFill>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GB">
                <a:latin typeface="Lato"/>
                <a:ea typeface="Lato"/>
                <a:cs typeface="Lato"/>
                <a:sym typeface="Lato"/>
              </a:rPr>
              <a:t>Supported content</a:t>
            </a:r>
            <a:br>
              <a:rPr lang="en-GB">
                <a:latin typeface="Lato"/>
                <a:ea typeface="Lato"/>
                <a:cs typeface="Lato"/>
                <a:sym typeface="Lato"/>
              </a:rPr>
            </a:br>
            <a:endParaRPr/>
          </a:p>
        </p:txBody>
      </p:sp>
      <p:sp>
        <p:nvSpPr>
          <p:cNvPr id="195" name="Google Shape;195;p15"/>
          <p:cNvSpPr txBox="1">
            <a:spLocks noGrp="1"/>
          </p:cNvSpPr>
          <p:nvPr>
            <p:ph type="body" idx="1"/>
          </p:nvPr>
        </p:nvSpPr>
        <p:spPr>
          <a:xfrm>
            <a:off x="235500" y="1203325"/>
            <a:ext cx="4251600" cy="3365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68C4CA"/>
              </a:buClr>
              <a:buSzPts val="1400"/>
              <a:buNone/>
            </a:pPr>
            <a:endParaRPr sz="1200">
              <a:latin typeface="Lato"/>
              <a:ea typeface="Lato"/>
              <a:cs typeface="Lato"/>
              <a:sym typeface="Lato"/>
            </a:endParaRPr>
          </a:p>
          <a:p>
            <a:pPr marL="0" lvl="0" indent="0" algn="l" rtl="0">
              <a:lnSpc>
                <a:spcPct val="100000"/>
              </a:lnSpc>
              <a:spcBef>
                <a:spcPts val="0"/>
              </a:spcBef>
              <a:spcAft>
                <a:spcPts val="0"/>
              </a:spcAft>
              <a:buClr>
                <a:srgbClr val="68C4CA"/>
              </a:buClr>
              <a:buSzPts val="1400"/>
              <a:buNone/>
            </a:pPr>
            <a:r>
              <a:rPr lang="en-GB" sz="1200">
                <a:latin typeface="Lato"/>
                <a:ea typeface="Lato"/>
                <a:cs typeface="Lato"/>
                <a:sym typeface="Lato"/>
              </a:rPr>
              <a:t>The application enables you to read many different types of documents:</a:t>
            </a:r>
            <a:endParaRPr sz="1200"/>
          </a:p>
          <a:p>
            <a:pPr marL="0" lvl="0" indent="0" algn="l" rtl="0">
              <a:lnSpc>
                <a:spcPct val="100000"/>
              </a:lnSpc>
              <a:spcBef>
                <a:spcPts val="0"/>
              </a:spcBef>
              <a:spcAft>
                <a:spcPts val="0"/>
              </a:spcAft>
              <a:buClr>
                <a:srgbClr val="68C4CA"/>
              </a:buClr>
              <a:buSzPts val="1400"/>
              <a:buNone/>
            </a:pPr>
            <a:endParaRPr sz="1200">
              <a:latin typeface="Lato"/>
              <a:ea typeface="Lato"/>
              <a:cs typeface="Lato"/>
              <a:sym typeface="Lato"/>
            </a:endParaRPr>
          </a:p>
          <a:p>
            <a:pPr marL="457200" lvl="0" indent="-304800" algn="l" rtl="0">
              <a:lnSpc>
                <a:spcPct val="100000"/>
              </a:lnSpc>
              <a:spcBef>
                <a:spcPts val="0"/>
              </a:spcBef>
              <a:spcAft>
                <a:spcPts val="0"/>
              </a:spcAft>
              <a:buSzPts val="1200"/>
              <a:buFont typeface="Lato"/>
              <a:buChar char="●"/>
            </a:pPr>
            <a:r>
              <a:rPr lang="en-GB" sz="1200">
                <a:latin typeface="Lato"/>
                <a:ea typeface="Lato"/>
                <a:cs typeface="Lato"/>
                <a:sym typeface="Lato"/>
              </a:rPr>
              <a:t>Office: in Viewer mode only, possibility of opening outside the application, in order to edit docx, xlsx, csv and pptx</a:t>
            </a:r>
            <a:endParaRPr sz="1200">
              <a:latin typeface="Lato"/>
              <a:ea typeface="Lato"/>
              <a:cs typeface="Lato"/>
              <a:sym typeface="Lato"/>
            </a:endParaRPr>
          </a:p>
          <a:p>
            <a:pPr marL="0" lvl="0" indent="0" algn="l" rtl="0">
              <a:lnSpc>
                <a:spcPct val="100000"/>
              </a:lnSpc>
              <a:spcBef>
                <a:spcPts val="0"/>
              </a:spcBef>
              <a:spcAft>
                <a:spcPts val="0"/>
              </a:spcAft>
              <a:buClr>
                <a:srgbClr val="68C4CA"/>
              </a:buClr>
              <a:buSzPts val="1400"/>
              <a:buNone/>
            </a:pPr>
            <a:endParaRPr sz="1200">
              <a:latin typeface="Lato"/>
              <a:ea typeface="Lato"/>
              <a:cs typeface="Lato"/>
              <a:sym typeface="Lato"/>
            </a:endParaRPr>
          </a:p>
          <a:p>
            <a:pPr marL="457200" lvl="0" indent="-304800" algn="l" rtl="0">
              <a:lnSpc>
                <a:spcPct val="100000"/>
              </a:lnSpc>
              <a:spcBef>
                <a:spcPts val="0"/>
              </a:spcBef>
              <a:spcAft>
                <a:spcPts val="0"/>
              </a:spcAft>
              <a:buSzPts val="1200"/>
              <a:buFont typeface="Lato"/>
              <a:buChar char="●"/>
            </a:pPr>
            <a:r>
              <a:rPr lang="en-GB" sz="1200">
                <a:latin typeface="Lato"/>
                <a:ea typeface="Lato"/>
                <a:cs typeface="Lato"/>
                <a:sym typeface="Lato"/>
              </a:rPr>
              <a:t>Media: mp3, wav, mp4, mov, m4v, mkv, avi, mpeg and mpg. Note that Flash Player has been disabled since January 2021</a:t>
            </a:r>
            <a:endParaRPr sz="1200">
              <a:latin typeface="Lato"/>
              <a:ea typeface="Lato"/>
              <a:cs typeface="Lato"/>
              <a:sym typeface="Lato"/>
            </a:endParaRPr>
          </a:p>
          <a:p>
            <a:pPr marL="0" lvl="0" indent="0" algn="l" rtl="0">
              <a:lnSpc>
                <a:spcPct val="100000"/>
              </a:lnSpc>
              <a:spcBef>
                <a:spcPts val="0"/>
              </a:spcBef>
              <a:spcAft>
                <a:spcPts val="0"/>
              </a:spcAft>
              <a:buClr>
                <a:srgbClr val="68C4CA"/>
              </a:buClr>
              <a:buSzPts val="1400"/>
              <a:buNone/>
            </a:pPr>
            <a:endParaRPr sz="1200">
              <a:latin typeface="Lato"/>
              <a:ea typeface="Lato"/>
              <a:cs typeface="Lato"/>
              <a:sym typeface="Lato"/>
            </a:endParaRPr>
          </a:p>
          <a:p>
            <a:pPr marL="457200" lvl="0" indent="-304800" algn="l" rtl="0">
              <a:lnSpc>
                <a:spcPct val="100000"/>
              </a:lnSpc>
              <a:spcBef>
                <a:spcPts val="0"/>
              </a:spcBef>
              <a:spcAft>
                <a:spcPts val="0"/>
              </a:spcAft>
              <a:buSzPts val="1200"/>
              <a:buFont typeface="Lato"/>
              <a:buChar char="●"/>
            </a:pPr>
            <a:r>
              <a:rPr lang="en-GB" sz="1200">
                <a:latin typeface="Lato"/>
                <a:ea typeface="Lato"/>
                <a:cs typeface="Lato"/>
                <a:sym typeface="Lato"/>
              </a:rPr>
              <a:t>Images: jpg, png, gif, jpeg and svg</a:t>
            </a:r>
            <a:endParaRPr/>
          </a:p>
          <a:p>
            <a:pPr marL="0" lvl="0" indent="0" algn="l" rtl="0">
              <a:lnSpc>
                <a:spcPct val="100000"/>
              </a:lnSpc>
              <a:spcBef>
                <a:spcPts val="0"/>
              </a:spcBef>
              <a:spcAft>
                <a:spcPts val="0"/>
              </a:spcAft>
              <a:buClr>
                <a:srgbClr val="68C4CA"/>
              </a:buClr>
              <a:buSzPts val="1400"/>
              <a:buNone/>
            </a:pPr>
            <a:endParaRPr sz="1200">
              <a:latin typeface="Lato"/>
              <a:ea typeface="Lato"/>
              <a:cs typeface="Lato"/>
              <a:sym typeface="Lato"/>
            </a:endParaRPr>
          </a:p>
          <a:p>
            <a:pPr marL="457200" lvl="0" indent="-304800" algn="l" rtl="0">
              <a:lnSpc>
                <a:spcPct val="100000"/>
              </a:lnSpc>
              <a:spcBef>
                <a:spcPts val="0"/>
              </a:spcBef>
              <a:spcAft>
                <a:spcPts val="0"/>
              </a:spcAft>
              <a:buSzPts val="1200"/>
              <a:buFont typeface="Lato"/>
              <a:buChar char="●"/>
            </a:pPr>
            <a:r>
              <a:rPr lang="en-GB" sz="1200">
                <a:latin typeface="Lato"/>
                <a:ea typeface="Lato"/>
                <a:cs typeface="Lato"/>
                <a:sym typeface="Lato"/>
              </a:rPr>
              <a:t>Interactive: PDF, Forms, Quizzes, and Web</a:t>
            </a:r>
            <a:endParaRPr sz="1200"/>
          </a:p>
          <a:p>
            <a:pPr marL="457200" marR="0" lvl="0" indent="-228600" algn="l" rtl="0">
              <a:lnSpc>
                <a:spcPct val="115000"/>
              </a:lnSpc>
              <a:spcBef>
                <a:spcPts val="0"/>
              </a:spcBef>
              <a:spcAft>
                <a:spcPts val="0"/>
              </a:spcAft>
              <a:buClr>
                <a:schemeClr val="dk2"/>
              </a:buClr>
              <a:buSzPts val="1400"/>
              <a:buFont typeface="Arial"/>
              <a:buNone/>
            </a:pPr>
            <a:endParaRPr sz="1200"/>
          </a:p>
        </p:txBody>
      </p:sp>
      <p:pic>
        <p:nvPicPr>
          <p:cNvPr id="196" name="Google Shape;196;p15"/>
          <p:cNvPicPr preferRelativeResize="0">
            <a:picLocks noGrp="1"/>
          </p:cNvPicPr>
          <p:nvPr>
            <p:ph type="pic" idx="2"/>
          </p:nvPr>
        </p:nvPicPr>
        <p:blipFill rotWithShape="1">
          <a:blip r:embed="rId3">
            <a:alphaModFix/>
          </a:blip>
          <a:srcRect t="211" b="211"/>
          <a:stretch/>
        </p:blipFill>
        <p:spPr>
          <a:xfrm>
            <a:off x="4114600" y="975075"/>
            <a:ext cx="4718250" cy="3517550"/>
          </a:xfrm>
          <a:prstGeom prst="rect">
            <a:avLst/>
          </a:prstGeom>
          <a:noFill/>
          <a:ln>
            <a:noFill/>
          </a:ln>
        </p:spPr>
      </p:pic>
      <p:sp>
        <p:nvSpPr>
          <p:cNvPr id="197" name="Google Shape;197;p15"/>
          <p:cNvSpPr txBox="1">
            <a:spLocks noGrp="1"/>
          </p:cNvSpPr>
          <p:nvPr>
            <p:ph type="body" idx="3"/>
          </p:nvPr>
        </p:nvSpPr>
        <p:spPr>
          <a:xfrm>
            <a:off x="4318550" y="4783500"/>
            <a:ext cx="4825500" cy="360000"/>
          </a:xfrm>
          <a:prstGeom prst="rect">
            <a:avLst/>
          </a:prstGeom>
          <a:noFill/>
          <a:ln>
            <a:noFill/>
          </a:ln>
        </p:spPr>
        <p:txBody>
          <a:bodyPr spcFirstLastPara="1" wrap="square" lIns="90000" tIns="91425" rIns="91425" bIns="91425" anchor="t" anchorCtr="0">
            <a:noAutofit/>
          </a:bodyPr>
          <a:lstStyle/>
          <a:p>
            <a:pPr marL="457200" lvl="0" indent="-228600" algn="r" rtl="0">
              <a:lnSpc>
                <a:spcPct val="115000"/>
              </a:lnSpc>
              <a:spcBef>
                <a:spcPts val="0"/>
              </a:spcBef>
              <a:spcAft>
                <a:spcPts val="0"/>
              </a:spcAft>
              <a:buSzPts val="1400"/>
              <a:buNone/>
            </a:pPr>
            <a:r>
              <a:rPr lang="en-GB" sz="1200" i="1" u="sng">
                <a:solidFill>
                  <a:schemeClr val="hlink"/>
                </a:solidFill>
                <a:hlinkClick r:id="rId4" action="ppaction://hlinksldjump"/>
              </a:rPr>
              <a:t>Back to contents</a:t>
            </a:r>
            <a:endParaRPr sz="1200" i="1"/>
          </a:p>
        </p:txBody>
      </p:sp>
      <p:sp>
        <p:nvSpPr>
          <p:cNvPr id="198" name="Google Shape;198;p15"/>
          <p:cNvSpPr txBox="1"/>
          <p:nvPr/>
        </p:nvSpPr>
        <p:spPr>
          <a:xfrm>
            <a:off x="4318500" y="0"/>
            <a:ext cx="4825500" cy="360000"/>
          </a:xfrm>
          <a:prstGeom prst="rect">
            <a:avLst/>
          </a:prstGeom>
          <a:noFill/>
          <a:ln>
            <a:noFill/>
          </a:ln>
        </p:spPr>
        <p:txBody>
          <a:bodyPr spcFirstLastPara="1" wrap="square" lIns="90000" tIns="91425" rIns="91425" bIns="91425" anchor="t" anchorCtr="0">
            <a:noAutofit/>
          </a:bodyPr>
          <a:lstStyle/>
          <a:p>
            <a:pPr marL="457200" marR="0" lvl="0" indent="-228600" algn="r" rtl="0">
              <a:lnSpc>
                <a:spcPct val="115000"/>
              </a:lnSpc>
              <a:spcBef>
                <a:spcPts val="0"/>
              </a:spcBef>
              <a:spcAft>
                <a:spcPts val="0"/>
              </a:spcAft>
              <a:buClr>
                <a:schemeClr val="dk2"/>
              </a:buClr>
              <a:buSzPts val="1400"/>
              <a:buFont typeface="Arial"/>
              <a:buNone/>
            </a:pPr>
            <a:r>
              <a:rPr lang="en-GB" sz="1000" b="0" i="1" u="none" strike="noStrike" cap="none">
                <a:solidFill>
                  <a:schemeClr val="dk2"/>
                </a:solidFill>
                <a:latin typeface="Lato"/>
                <a:ea typeface="Lato"/>
                <a:cs typeface="Lato"/>
                <a:sym typeface="Lato"/>
              </a:rPr>
              <a:t>User Guide V8</a:t>
            </a:r>
            <a:endParaRPr sz="1400" b="0" i="0" u="none" strike="noStrike" cap="none">
              <a:solidFill>
                <a:srgbClr val="000000"/>
              </a:solidFill>
              <a:latin typeface="Arial"/>
              <a:ea typeface="Arial"/>
              <a:cs typeface="Arial"/>
              <a:sym typeface="Arial"/>
            </a:endParaRPr>
          </a:p>
          <a:p>
            <a:pPr marL="457200" marR="0" lvl="0" indent="-228600" algn="r" rtl="0">
              <a:lnSpc>
                <a:spcPct val="115000"/>
              </a:lnSpc>
              <a:spcBef>
                <a:spcPts val="0"/>
              </a:spcBef>
              <a:spcAft>
                <a:spcPts val="0"/>
              </a:spcAft>
              <a:buClr>
                <a:schemeClr val="dk2"/>
              </a:buClr>
              <a:buSzPts val="1400"/>
              <a:buFont typeface="Arial"/>
              <a:buNone/>
            </a:pPr>
            <a:endParaRPr sz="900" b="0" i="0" u="none" strike="noStrike" cap="none">
              <a:solidFill>
                <a:schemeClr val="dk2"/>
              </a:solidFill>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GB">
                <a:latin typeface="Lato"/>
                <a:ea typeface="Lato"/>
                <a:cs typeface="Lato"/>
                <a:sym typeface="Lato"/>
              </a:rPr>
              <a:t>Managing a PDF | 1/2</a:t>
            </a:r>
            <a:endParaRPr/>
          </a:p>
        </p:txBody>
      </p:sp>
      <p:sp>
        <p:nvSpPr>
          <p:cNvPr id="204" name="Google Shape;204;p16"/>
          <p:cNvSpPr txBox="1">
            <a:spLocks noGrp="1"/>
          </p:cNvSpPr>
          <p:nvPr>
            <p:ph type="body" idx="1"/>
          </p:nvPr>
        </p:nvSpPr>
        <p:spPr>
          <a:xfrm>
            <a:off x="235500" y="1203325"/>
            <a:ext cx="4176600" cy="3365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68C4CA"/>
              </a:buClr>
              <a:buSzPts val="1600"/>
              <a:buNone/>
            </a:pPr>
            <a:r>
              <a:rPr lang="en-GB" sz="1200">
                <a:latin typeface="Lato"/>
                <a:ea typeface="Lato"/>
                <a:cs typeface="Lato"/>
                <a:sym typeface="Lato"/>
              </a:rPr>
              <a:t>Various options are available for editing and sharing PDF content: </a:t>
            </a:r>
            <a:endParaRPr sz="1200"/>
          </a:p>
          <a:p>
            <a:pPr marL="0" lvl="0" indent="0" algn="l" rtl="0">
              <a:lnSpc>
                <a:spcPct val="100000"/>
              </a:lnSpc>
              <a:spcBef>
                <a:spcPts val="0"/>
              </a:spcBef>
              <a:spcAft>
                <a:spcPts val="0"/>
              </a:spcAft>
              <a:buClr>
                <a:srgbClr val="68C4CA"/>
              </a:buClr>
              <a:buSzPts val="1600"/>
              <a:buNone/>
            </a:pPr>
            <a:endParaRPr sz="1200">
              <a:latin typeface="Lato"/>
              <a:ea typeface="Lato"/>
              <a:cs typeface="Lato"/>
              <a:sym typeface="Lato"/>
            </a:endParaRPr>
          </a:p>
          <a:p>
            <a:pPr marL="317500" lvl="0" indent="-190500" algn="l" rtl="0">
              <a:lnSpc>
                <a:spcPct val="100000"/>
              </a:lnSpc>
              <a:spcBef>
                <a:spcPts val="0"/>
              </a:spcBef>
              <a:spcAft>
                <a:spcPts val="0"/>
              </a:spcAft>
              <a:buSzPts val="1200"/>
              <a:buFont typeface="Arial"/>
              <a:buChar char="•"/>
            </a:pPr>
            <a:r>
              <a:rPr lang="en-GB" sz="1200">
                <a:solidFill>
                  <a:srgbClr val="74CAFF"/>
                </a:solidFill>
                <a:latin typeface="Lato"/>
                <a:ea typeface="Lato"/>
                <a:cs typeface="Lato"/>
                <a:sym typeface="Lato"/>
              </a:rPr>
              <a:t>█</a:t>
            </a:r>
            <a:r>
              <a:rPr lang="en-GB" sz="1200">
                <a:solidFill>
                  <a:srgbClr val="FFE61F"/>
                </a:solidFill>
                <a:latin typeface="Lato"/>
                <a:ea typeface="Lato"/>
                <a:cs typeface="Lato"/>
                <a:sym typeface="Lato"/>
              </a:rPr>
              <a:t> </a:t>
            </a:r>
            <a:r>
              <a:rPr lang="en-GB" sz="1200">
                <a:latin typeface="Lato"/>
                <a:ea typeface="Lato"/>
                <a:cs typeface="Lato"/>
                <a:sym typeface="Lato"/>
              </a:rPr>
              <a:t>Annotations: it’s possible to make various annotations to content: text, highlighting, signature, image, etc. The original document remains unchanged.</a:t>
            </a:r>
            <a:endParaRPr sz="1200"/>
          </a:p>
          <a:p>
            <a:pPr marL="317500" lvl="0" indent="-114300" algn="l" rtl="0">
              <a:lnSpc>
                <a:spcPct val="100000"/>
              </a:lnSpc>
              <a:spcBef>
                <a:spcPts val="0"/>
              </a:spcBef>
              <a:spcAft>
                <a:spcPts val="0"/>
              </a:spcAft>
              <a:buSzPts val="900"/>
              <a:buFont typeface="Arial"/>
              <a:buNone/>
            </a:pPr>
            <a:endParaRPr sz="1200">
              <a:latin typeface="Lato"/>
              <a:ea typeface="Lato"/>
              <a:cs typeface="Lato"/>
              <a:sym typeface="Lato"/>
            </a:endParaRPr>
          </a:p>
          <a:p>
            <a:pPr marL="317500" lvl="0" indent="-190500" algn="l" rtl="0">
              <a:lnSpc>
                <a:spcPct val="100000"/>
              </a:lnSpc>
              <a:spcBef>
                <a:spcPts val="0"/>
              </a:spcBef>
              <a:spcAft>
                <a:spcPts val="0"/>
              </a:spcAft>
              <a:buSzPts val="1200"/>
              <a:buFont typeface="Arial"/>
              <a:buChar char="•"/>
            </a:pPr>
            <a:r>
              <a:rPr lang="en-GB" sz="1200">
                <a:solidFill>
                  <a:srgbClr val="999999"/>
                </a:solidFill>
                <a:latin typeface="Lato"/>
                <a:ea typeface="Lato"/>
                <a:cs typeface="Lato"/>
                <a:sym typeface="Lato"/>
              </a:rPr>
              <a:t>█ </a:t>
            </a:r>
            <a:r>
              <a:rPr lang="en-GB"/>
              <a:t>D</a:t>
            </a:r>
            <a:r>
              <a:rPr lang="en-GB" sz="1200">
                <a:solidFill>
                  <a:srgbClr val="3B3B3C"/>
                </a:solidFill>
                <a:latin typeface="Lato"/>
                <a:ea typeface="Lato"/>
                <a:cs typeface="Lato"/>
                <a:sym typeface="Lato"/>
              </a:rPr>
              <a:t>elete pages: </a:t>
            </a:r>
            <a:r>
              <a:rPr lang="en-GB" sz="1200">
                <a:solidFill>
                  <a:schemeClr val="dk2"/>
                </a:solidFill>
                <a:latin typeface="Lato"/>
                <a:ea typeface="Lato"/>
                <a:cs typeface="Lato"/>
                <a:sym typeface="Lato"/>
              </a:rPr>
              <a:t>select the pages that interest you in order to share relevant content. Click on the mosaic and you can browse and select pages.</a:t>
            </a:r>
            <a:endParaRPr sz="1200">
              <a:solidFill>
                <a:schemeClr val="dk2"/>
              </a:solidFill>
            </a:endParaRPr>
          </a:p>
          <a:p>
            <a:pPr marL="317500" lvl="0" indent="-114300" algn="l" rtl="0">
              <a:lnSpc>
                <a:spcPct val="100000"/>
              </a:lnSpc>
              <a:spcBef>
                <a:spcPts val="0"/>
              </a:spcBef>
              <a:spcAft>
                <a:spcPts val="0"/>
              </a:spcAft>
              <a:buSzPts val="900"/>
              <a:buFont typeface="Arial"/>
              <a:buNone/>
            </a:pPr>
            <a:endParaRPr sz="1200">
              <a:latin typeface="Lato"/>
              <a:ea typeface="Lato"/>
              <a:cs typeface="Lato"/>
              <a:sym typeface="Lato"/>
            </a:endParaRPr>
          </a:p>
          <a:p>
            <a:pPr marL="317500" lvl="0" indent="-190500" algn="l" rtl="0">
              <a:lnSpc>
                <a:spcPct val="100000"/>
              </a:lnSpc>
              <a:spcBef>
                <a:spcPts val="0"/>
              </a:spcBef>
              <a:spcAft>
                <a:spcPts val="0"/>
              </a:spcAft>
              <a:buSzPts val="1200"/>
              <a:buFont typeface="Arial"/>
              <a:buChar char="•"/>
            </a:pPr>
            <a:r>
              <a:rPr lang="en-GB" sz="1200">
                <a:solidFill>
                  <a:srgbClr val="3ABE92"/>
                </a:solidFill>
                <a:highlight>
                  <a:srgbClr val="FFE61F"/>
                </a:highlight>
                <a:latin typeface="Lato"/>
                <a:ea typeface="Lato"/>
                <a:cs typeface="Lato"/>
                <a:sym typeface="Lato"/>
              </a:rPr>
              <a:t>█</a:t>
            </a:r>
            <a:r>
              <a:rPr lang="en-GB" sz="1200">
                <a:solidFill>
                  <a:srgbClr val="3ABE92"/>
                </a:solidFill>
                <a:latin typeface="Lato"/>
                <a:ea typeface="Lato"/>
                <a:cs typeface="Lato"/>
                <a:sym typeface="Lato"/>
              </a:rPr>
              <a:t> </a:t>
            </a:r>
            <a:r>
              <a:rPr lang="en-GB" sz="1200">
                <a:latin typeface="Lato"/>
                <a:ea typeface="Lato"/>
                <a:cs typeface="Lato"/>
                <a:sym typeface="Lato"/>
              </a:rPr>
              <a:t>Search for a term in the document by clicking on the magnifying glass; text entry enables rapid browsing in an item of content.</a:t>
            </a:r>
            <a:endParaRPr sz="1200"/>
          </a:p>
          <a:p>
            <a:pPr marL="457200" lvl="0" indent="0" algn="l" rtl="0">
              <a:lnSpc>
                <a:spcPct val="100000"/>
              </a:lnSpc>
              <a:spcBef>
                <a:spcPts val="0"/>
              </a:spcBef>
              <a:spcAft>
                <a:spcPts val="0"/>
              </a:spcAft>
              <a:buSzPts val="1400"/>
              <a:buNone/>
            </a:pPr>
            <a:endParaRPr sz="1200">
              <a:latin typeface="Lato"/>
              <a:ea typeface="Lato"/>
              <a:cs typeface="Lato"/>
              <a:sym typeface="Lato"/>
            </a:endParaRPr>
          </a:p>
          <a:p>
            <a:pPr marL="457200" marR="0" lvl="0" indent="-228600" algn="l" rtl="0">
              <a:lnSpc>
                <a:spcPct val="115000"/>
              </a:lnSpc>
              <a:spcBef>
                <a:spcPts val="0"/>
              </a:spcBef>
              <a:spcAft>
                <a:spcPts val="0"/>
              </a:spcAft>
              <a:buClr>
                <a:schemeClr val="dk2"/>
              </a:buClr>
              <a:buSzPts val="1400"/>
              <a:buFont typeface="Arial"/>
              <a:buNone/>
            </a:pPr>
            <a:endParaRPr sz="1200"/>
          </a:p>
        </p:txBody>
      </p:sp>
      <p:pic>
        <p:nvPicPr>
          <p:cNvPr id="205" name="Google Shape;205;p16"/>
          <p:cNvPicPr preferRelativeResize="0">
            <a:picLocks noGrp="1"/>
          </p:cNvPicPr>
          <p:nvPr>
            <p:ph type="pic" idx="2"/>
          </p:nvPr>
        </p:nvPicPr>
        <p:blipFill rotWithShape="1">
          <a:blip r:embed="rId3">
            <a:alphaModFix/>
          </a:blip>
          <a:srcRect t="1314" b="1314"/>
          <a:stretch/>
        </p:blipFill>
        <p:spPr>
          <a:xfrm>
            <a:off x="4080925" y="928175"/>
            <a:ext cx="4964750" cy="3701325"/>
          </a:xfrm>
          <a:prstGeom prst="rect">
            <a:avLst/>
          </a:prstGeom>
          <a:noFill/>
          <a:ln>
            <a:noFill/>
          </a:ln>
          <a:effectLst>
            <a:outerShdw blurRad="57150" dist="19050" dir="5400000" algn="bl" rotWithShape="0">
              <a:srgbClr val="000000">
                <a:alpha val="49019"/>
              </a:srgbClr>
            </a:outerShdw>
          </a:effectLst>
        </p:spPr>
      </p:pic>
      <p:sp>
        <p:nvSpPr>
          <p:cNvPr id="206" name="Google Shape;206;p16"/>
          <p:cNvSpPr txBox="1">
            <a:spLocks noGrp="1"/>
          </p:cNvSpPr>
          <p:nvPr>
            <p:ph type="body" idx="3"/>
          </p:nvPr>
        </p:nvSpPr>
        <p:spPr>
          <a:xfrm>
            <a:off x="4318550" y="4783500"/>
            <a:ext cx="4825500" cy="360000"/>
          </a:xfrm>
          <a:prstGeom prst="rect">
            <a:avLst/>
          </a:prstGeom>
          <a:noFill/>
          <a:ln>
            <a:noFill/>
          </a:ln>
        </p:spPr>
        <p:txBody>
          <a:bodyPr spcFirstLastPara="1" wrap="square" lIns="90000" tIns="91425" rIns="91425" bIns="91425" anchor="t" anchorCtr="0">
            <a:noAutofit/>
          </a:bodyPr>
          <a:lstStyle/>
          <a:p>
            <a:pPr marL="457200" lvl="0" indent="-228600" algn="r" rtl="0">
              <a:lnSpc>
                <a:spcPct val="115000"/>
              </a:lnSpc>
              <a:spcBef>
                <a:spcPts val="0"/>
              </a:spcBef>
              <a:spcAft>
                <a:spcPts val="0"/>
              </a:spcAft>
              <a:buSzPts val="1400"/>
              <a:buNone/>
            </a:pPr>
            <a:r>
              <a:rPr lang="en-GB" sz="1200" i="1" u="sng">
                <a:solidFill>
                  <a:schemeClr val="hlink"/>
                </a:solidFill>
                <a:hlinkClick r:id="rId4" action="ppaction://hlinksldjump"/>
              </a:rPr>
              <a:t>Back to contents</a:t>
            </a:r>
            <a:endParaRPr sz="1200" i="1"/>
          </a:p>
        </p:txBody>
      </p:sp>
      <p:sp>
        <p:nvSpPr>
          <p:cNvPr id="207" name="Google Shape;207;p16"/>
          <p:cNvSpPr txBox="1"/>
          <p:nvPr/>
        </p:nvSpPr>
        <p:spPr>
          <a:xfrm>
            <a:off x="4318500" y="0"/>
            <a:ext cx="4825500" cy="360000"/>
          </a:xfrm>
          <a:prstGeom prst="rect">
            <a:avLst/>
          </a:prstGeom>
          <a:noFill/>
          <a:ln>
            <a:noFill/>
          </a:ln>
        </p:spPr>
        <p:txBody>
          <a:bodyPr spcFirstLastPara="1" wrap="square" lIns="90000" tIns="91425" rIns="91425" bIns="91425" anchor="t" anchorCtr="0">
            <a:noAutofit/>
          </a:bodyPr>
          <a:lstStyle/>
          <a:p>
            <a:pPr marL="457200" marR="0" lvl="0" indent="-228600" algn="r" rtl="0">
              <a:lnSpc>
                <a:spcPct val="115000"/>
              </a:lnSpc>
              <a:spcBef>
                <a:spcPts val="0"/>
              </a:spcBef>
              <a:spcAft>
                <a:spcPts val="0"/>
              </a:spcAft>
              <a:buClr>
                <a:schemeClr val="dk2"/>
              </a:buClr>
              <a:buSzPts val="1400"/>
              <a:buFont typeface="Arial"/>
              <a:buNone/>
            </a:pPr>
            <a:r>
              <a:rPr lang="en-GB" sz="1000" b="0" i="1" u="none" strike="noStrike" cap="none">
                <a:solidFill>
                  <a:schemeClr val="dk2"/>
                </a:solidFill>
                <a:latin typeface="Lato"/>
                <a:ea typeface="Lato"/>
                <a:cs typeface="Lato"/>
                <a:sym typeface="Lato"/>
              </a:rPr>
              <a:t>User Guide V8</a:t>
            </a:r>
            <a:endParaRPr sz="1400" b="0" i="0" u="none" strike="noStrike" cap="none">
              <a:solidFill>
                <a:srgbClr val="000000"/>
              </a:solidFill>
              <a:latin typeface="Arial"/>
              <a:ea typeface="Arial"/>
              <a:cs typeface="Arial"/>
              <a:sym typeface="Arial"/>
            </a:endParaRPr>
          </a:p>
          <a:p>
            <a:pPr marL="457200" marR="0" lvl="0" indent="-228600" algn="r" rtl="0">
              <a:lnSpc>
                <a:spcPct val="115000"/>
              </a:lnSpc>
              <a:spcBef>
                <a:spcPts val="0"/>
              </a:spcBef>
              <a:spcAft>
                <a:spcPts val="0"/>
              </a:spcAft>
              <a:buClr>
                <a:schemeClr val="dk2"/>
              </a:buClr>
              <a:buSzPts val="1400"/>
              <a:buFont typeface="Arial"/>
              <a:buNone/>
            </a:pPr>
            <a:endParaRPr sz="900" b="0" i="0" u="none" strike="noStrike" cap="none">
              <a:solidFill>
                <a:schemeClr val="dk2"/>
              </a:solidFill>
              <a:latin typeface="Lato"/>
              <a:ea typeface="Lato"/>
              <a:cs typeface="Lato"/>
              <a:sym typeface="Lato"/>
            </a:endParaRPr>
          </a:p>
        </p:txBody>
      </p:sp>
      <p:grpSp>
        <p:nvGrpSpPr>
          <p:cNvPr id="208" name="Google Shape;208;p16"/>
          <p:cNvGrpSpPr/>
          <p:nvPr/>
        </p:nvGrpSpPr>
        <p:grpSpPr>
          <a:xfrm>
            <a:off x="8330100" y="445025"/>
            <a:ext cx="502200" cy="509400"/>
            <a:chOff x="8330100" y="445025"/>
            <a:chExt cx="502200" cy="509400"/>
          </a:xfrm>
        </p:grpSpPr>
        <p:sp>
          <p:nvSpPr>
            <p:cNvPr id="209" name="Google Shape;209;p16"/>
            <p:cNvSpPr/>
            <p:nvPr/>
          </p:nvSpPr>
          <p:spPr>
            <a:xfrm>
              <a:off x="8330100" y="445025"/>
              <a:ext cx="502200" cy="509400"/>
            </a:xfrm>
            <a:prstGeom prst="ellipse">
              <a:avLst/>
            </a:prstGeom>
            <a:solidFill>
              <a:schemeClr val="lt1"/>
            </a:solidFill>
            <a:ln>
              <a:noFill/>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0" name="Google Shape;210;p16"/>
            <p:cNvPicPr preferRelativeResize="0"/>
            <p:nvPr/>
          </p:nvPicPr>
          <p:blipFill rotWithShape="1">
            <a:blip r:embed="rId5">
              <a:alphaModFix/>
            </a:blip>
            <a:srcRect/>
            <a:stretch/>
          </p:blipFill>
          <p:spPr>
            <a:xfrm>
              <a:off x="8432152" y="535075"/>
              <a:ext cx="311950" cy="329275"/>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GB">
                <a:latin typeface="Lato"/>
                <a:ea typeface="Lato"/>
                <a:cs typeface="Lato"/>
                <a:sym typeface="Lato"/>
              </a:rPr>
              <a:t>Managing a PDF | 2/2</a:t>
            </a:r>
            <a:endParaRPr>
              <a:latin typeface="Lato"/>
              <a:ea typeface="Lato"/>
              <a:cs typeface="Lato"/>
              <a:sym typeface="Lato"/>
            </a:endParaRPr>
          </a:p>
          <a:p>
            <a:pPr marL="0" lvl="0" indent="0" algn="l" rtl="0">
              <a:lnSpc>
                <a:spcPct val="100000"/>
              </a:lnSpc>
              <a:spcBef>
                <a:spcPts val="0"/>
              </a:spcBef>
              <a:spcAft>
                <a:spcPts val="0"/>
              </a:spcAft>
              <a:buSzPts val="1400"/>
              <a:buNone/>
            </a:pPr>
            <a:endParaRPr>
              <a:latin typeface="Lato"/>
              <a:ea typeface="Lato"/>
              <a:cs typeface="Lato"/>
              <a:sym typeface="Lato"/>
            </a:endParaRPr>
          </a:p>
        </p:txBody>
      </p:sp>
      <p:sp>
        <p:nvSpPr>
          <p:cNvPr id="216" name="Google Shape;216;p17"/>
          <p:cNvSpPr txBox="1">
            <a:spLocks noGrp="1"/>
          </p:cNvSpPr>
          <p:nvPr>
            <p:ph type="body" idx="1"/>
          </p:nvPr>
        </p:nvSpPr>
        <p:spPr>
          <a:xfrm>
            <a:off x="235500" y="1203325"/>
            <a:ext cx="3860700" cy="3365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GB" sz="1200">
                <a:latin typeface="Lato"/>
                <a:ea typeface="Lato"/>
                <a:cs typeface="Lato"/>
                <a:sym typeface="Lato"/>
              </a:rPr>
              <a:t>When viewing a PDF, various actions are possible:</a:t>
            </a:r>
            <a:endParaRPr sz="1200">
              <a:solidFill>
                <a:srgbClr val="3ABE92"/>
              </a:solidFill>
              <a:latin typeface="Lato"/>
              <a:ea typeface="Lato"/>
              <a:cs typeface="Lato"/>
              <a:sym typeface="Lato"/>
            </a:endParaRPr>
          </a:p>
          <a:p>
            <a:pPr marL="0" lvl="0" indent="0" algn="l" rtl="0">
              <a:lnSpc>
                <a:spcPct val="100000"/>
              </a:lnSpc>
              <a:spcBef>
                <a:spcPts val="0"/>
              </a:spcBef>
              <a:spcAft>
                <a:spcPts val="0"/>
              </a:spcAft>
              <a:buSzPts val="1400"/>
              <a:buNone/>
            </a:pPr>
            <a:endParaRPr sz="1200">
              <a:solidFill>
                <a:srgbClr val="3ABE92"/>
              </a:solidFill>
              <a:latin typeface="Lato"/>
              <a:ea typeface="Lato"/>
              <a:cs typeface="Lato"/>
              <a:sym typeface="Lato"/>
            </a:endParaRPr>
          </a:p>
          <a:p>
            <a:pPr marL="0" lvl="0" indent="0" algn="l" rtl="0">
              <a:lnSpc>
                <a:spcPct val="100000"/>
              </a:lnSpc>
              <a:spcBef>
                <a:spcPts val="0"/>
              </a:spcBef>
              <a:spcAft>
                <a:spcPts val="0"/>
              </a:spcAft>
              <a:buSzPts val="1400"/>
              <a:buNone/>
            </a:pPr>
            <a:endParaRPr sz="1200">
              <a:solidFill>
                <a:srgbClr val="3ABE92"/>
              </a:solidFill>
              <a:latin typeface="Lato"/>
              <a:ea typeface="Lato"/>
              <a:cs typeface="Lato"/>
              <a:sym typeface="Lato"/>
            </a:endParaRPr>
          </a:p>
          <a:p>
            <a:pPr marL="311150" lvl="0" indent="-190500" algn="l" rtl="0">
              <a:lnSpc>
                <a:spcPct val="100000"/>
              </a:lnSpc>
              <a:spcBef>
                <a:spcPts val="0"/>
              </a:spcBef>
              <a:spcAft>
                <a:spcPts val="0"/>
              </a:spcAft>
              <a:buSzPts val="1200"/>
              <a:buFont typeface="Arial"/>
              <a:buChar char="•"/>
            </a:pPr>
            <a:r>
              <a:rPr lang="en-GB" sz="1200">
                <a:solidFill>
                  <a:srgbClr val="3ABE92"/>
                </a:solidFill>
                <a:latin typeface="Lato"/>
                <a:ea typeface="Lato"/>
                <a:cs typeface="Lato"/>
                <a:sym typeface="Lato"/>
              </a:rPr>
              <a:t>█</a:t>
            </a:r>
            <a:r>
              <a:rPr lang="en-GB" sz="1200">
                <a:solidFill>
                  <a:srgbClr val="74CAFF"/>
                </a:solidFill>
                <a:latin typeface="Lato"/>
                <a:ea typeface="Lato"/>
                <a:cs typeface="Lato"/>
                <a:sym typeface="Lato"/>
              </a:rPr>
              <a:t> </a:t>
            </a:r>
            <a:r>
              <a:rPr lang="en-GB" sz="1200">
                <a:latin typeface="Lato"/>
                <a:ea typeface="Lato"/>
                <a:cs typeface="Lato"/>
                <a:sym typeface="Lato"/>
              </a:rPr>
              <a:t>Add to attachment: enables you to select content to share with your contact.</a:t>
            </a:r>
            <a:endParaRPr sz="1200">
              <a:latin typeface="Lato"/>
              <a:ea typeface="Lato"/>
              <a:cs typeface="Lato"/>
              <a:sym typeface="Lato"/>
            </a:endParaRPr>
          </a:p>
          <a:p>
            <a:pPr marL="0" lvl="0" indent="0" algn="l" rtl="0">
              <a:lnSpc>
                <a:spcPct val="100000"/>
              </a:lnSpc>
              <a:spcBef>
                <a:spcPts val="0"/>
              </a:spcBef>
              <a:spcAft>
                <a:spcPts val="0"/>
              </a:spcAft>
              <a:buSzPts val="1400"/>
              <a:buNone/>
            </a:pPr>
            <a:endParaRPr sz="1200">
              <a:latin typeface="Lato"/>
              <a:ea typeface="Lato"/>
              <a:cs typeface="Lato"/>
              <a:sym typeface="Lato"/>
            </a:endParaRPr>
          </a:p>
          <a:p>
            <a:pPr marL="311150" lvl="0" indent="-190500" algn="l" rtl="0">
              <a:lnSpc>
                <a:spcPct val="100000"/>
              </a:lnSpc>
              <a:spcBef>
                <a:spcPts val="0"/>
              </a:spcBef>
              <a:spcAft>
                <a:spcPts val="0"/>
              </a:spcAft>
              <a:buSzPts val="1200"/>
              <a:buFont typeface="Arial"/>
              <a:buChar char="•"/>
            </a:pPr>
            <a:r>
              <a:rPr lang="en-GB" sz="1200">
                <a:solidFill>
                  <a:srgbClr val="74CAFF"/>
                </a:solidFill>
                <a:latin typeface="Lato"/>
                <a:ea typeface="Lato"/>
                <a:cs typeface="Lato"/>
                <a:sym typeface="Lato"/>
              </a:rPr>
              <a:t>█ </a:t>
            </a:r>
            <a:r>
              <a:rPr lang="en-GB" sz="1200">
                <a:latin typeface="Lato"/>
                <a:ea typeface="Lato"/>
                <a:cs typeface="Lato"/>
                <a:sym typeface="Lato"/>
              </a:rPr>
              <a:t>Open with: this feature opens the document in the corresponding application, so that it can be managed outside the application.</a:t>
            </a:r>
            <a:endParaRPr sz="1200"/>
          </a:p>
          <a:p>
            <a:pPr marL="457200" marR="0" lvl="0" indent="-228600" algn="l" rtl="0">
              <a:lnSpc>
                <a:spcPct val="115000"/>
              </a:lnSpc>
              <a:spcBef>
                <a:spcPts val="0"/>
              </a:spcBef>
              <a:spcAft>
                <a:spcPts val="0"/>
              </a:spcAft>
              <a:buClr>
                <a:schemeClr val="dk2"/>
              </a:buClr>
              <a:buSzPts val="1400"/>
              <a:buFont typeface="Arial"/>
              <a:buNone/>
            </a:pPr>
            <a:endParaRPr sz="1200"/>
          </a:p>
        </p:txBody>
      </p:sp>
      <p:pic>
        <p:nvPicPr>
          <p:cNvPr id="217" name="Google Shape;217;p17"/>
          <p:cNvPicPr preferRelativeResize="0">
            <a:picLocks noGrp="1"/>
          </p:cNvPicPr>
          <p:nvPr>
            <p:ph type="pic" idx="2"/>
          </p:nvPr>
        </p:nvPicPr>
        <p:blipFill rotWithShape="1">
          <a:blip r:embed="rId3">
            <a:alphaModFix/>
          </a:blip>
          <a:srcRect l="248" t="-10342" r="-247" b="-10353"/>
          <a:stretch/>
        </p:blipFill>
        <p:spPr>
          <a:xfrm>
            <a:off x="4193490" y="1019038"/>
            <a:ext cx="4638812" cy="3458327"/>
          </a:xfrm>
          <a:prstGeom prst="rect">
            <a:avLst/>
          </a:prstGeom>
          <a:noFill/>
          <a:ln>
            <a:noFill/>
          </a:ln>
          <a:effectLst>
            <a:outerShdw blurRad="57150" dist="19050" dir="5400000" algn="bl" rotWithShape="0">
              <a:srgbClr val="000000">
                <a:alpha val="49019"/>
              </a:srgbClr>
            </a:outerShdw>
          </a:effectLst>
        </p:spPr>
      </p:pic>
      <p:sp>
        <p:nvSpPr>
          <p:cNvPr id="218" name="Google Shape;218;p17"/>
          <p:cNvSpPr txBox="1">
            <a:spLocks noGrp="1"/>
          </p:cNvSpPr>
          <p:nvPr>
            <p:ph type="body" idx="3"/>
          </p:nvPr>
        </p:nvSpPr>
        <p:spPr>
          <a:xfrm>
            <a:off x="4318550" y="4783500"/>
            <a:ext cx="4825500" cy="360000"/>
          </a:xfrm>
          <a:prstGeom prst="rect">
            <a:avLst/>
          </a:prstGeom>
          <a:noFill/>
          <a:ln>
            <a:noFill/>
          </a:ln>
        </p:spPr>
        <p:txBody>
          <a:bodyPr spcFirstLastPara="1" wrap="square" lIns="90000" tIns="91425" rIns="91425" bIns="91425" anchor="t" anchorCtr="0">
            <a:noAutofit/>
          </a:bodyPr>
          <a:lstStyle/>
          <a:p>
            <a:pPr marL="457200" lvl="0" indent="-228600" algn="r" rtl="0">
              <a:lnSpc>
                <a:spcPct val="115000"/>
              </a:lnSpc>
              <a:spcBef>
                <a:spcPts val="0"/>
              </a:spcBef>
              <a:spcAft>
                <a:spcPts val="0"/>
              </a:spcAft>
              <a:buSzPts val="1400"/>
              <a:buNone/>
            </a:pPr>
            <a:r>
              <a:rPr lang="en-GB" sz="1200" i="1" u="sng">
                <a:solidFill>
                  <a:schemeClr val="hlink"/>
                </a:solidFill>
                <a:hlinkClick r:id="rId4" action="ppaction://hlinksldjump"/>
              </a:rPr>
              <a:t>Back to contents</a:t>
            </a:r>
            <a:endParaRPr sz="1200" i="1"/>
          </a:p>
        </p:txBody>
      </p:sp>
      <p:sp>
        <p:nvSpPr>
          <p:cNvPr id="219" name="Google Shape;219;p17"/>
          <p:cNvSpPr txBox="1"/>
          <p:nvPr/>
        </p:nvSpPr>
        <p:spPr>
          <a:xfrm>
            <a:off x="4318500" y="0"/>
            <a:ext cx="4825500" cy="360000"/>
          </a:xfrm>
          <a:prstGeom prst="rect">
            <a:avLst/>
          </a:prstGeom>
          <a:noFill/>
          <a:ln>
            <a:noFill/>
          </a:ln>
        </p:spPr>
        <p:txBody>
          <a:bodyPr spcFirstLastPara="1" wrap="square" lIns="90000" tIns="91425" rIns="91425" bIns="91425" anchor="t" anchorCtr="0">
            <a:noAutofit/>
          </a:bodyPr>
          <a:lstStyle/>
          <a:p>
            <a:pPr marL="457200" marR="0" lvl="0" indent="-228600" algn="r" rtl="0">
              <a:lnSpc>
                <a:spcPct val="115000"/>
              </a:lnSpc>
              <a:spcBef>
                <a:spcPts val="0"/>
              </a:spcBef>
              <a:spcAft>
                <a:spcPts val="0"/>
              </a:spcAft>
              <a:buClr>
                <a:schemeClr val="dk2"/>
              </a:buClr>
              <a:buSzPts val="1400"/>
              <a:buFont typeface="Arial"/>
              <a:buNone/>
            </a:pPr>
            <a:r>
              <a:rPr lang="en-GB" sz="1000" b="0" i="1" u="none" strike="noStrike" cap="none">
                <a:solidFill>
                  <a:schemeClr val="dk2"/>
                </a:solidFill>
                <a:latin typeface="Lato"/>
                <a:ea typeface="Lato"/>
                <a:cs typeface="Lato"/>
                <a:sym typeface="Lato"/>
              </a:rPr>
              <a:t>User Guide V8</a:t>
            </a:r>
            <a:endParaRPr sz="1400" b="0" i="0" u="none" strike="noStrike" cap="none">
              <a:solidFill>
                <a:srgbClr val="000000"/>
              </a:solidFill>
              <a:latin typeface="Arial"/>
              <a:ea typeface="Arial"/>
              <a:cs typeface="Arial"/>
              <a:sym typeface="Arial"/>
            </a:endParaRPr>
          </a:p>
          <a:p>
            <a:pPr marL="457200" marR="0" lvl="0" indent="-228600" algn="r" rtl="0">
              <a:lnSpc>
                <a:spcPct val="115000"/>
              </a:lnSpc>
              <a:spcBef>
                <a:spcPts val="0"/>
              </a:spcBef>
              <a:spcAft>
                <a:spcPts val="0"/>
              </a:spcAft>
              <a:buClr>
                <a:schemeClr val="dk2"/>
              </a:buClr>
              <a:buSzPts val="1400"/>
              <a:buFont typeface="Arial"/>
              <a:buNone/>
            </a:pPr>
            <a:endParaRPr sz="900" b="0" i="0" u="none" strike="noStrike" cap="none">
              <a:solidFill>
                <a:schemeClr val="dk2"/>
              </a:solidFill>
              <a:latin typeface="Lato"/>
              <a:ea typeface="Lato"/>
              <a:cs typeface="Lato"/>
              <a:sym typeface="Lato"/>
            </a:endParaRPr>
          </a:p>
        </p:txBody>
      </p:sp>
      <p:grpSp>
        <p:nvGrpSpPr>
          <p:cNvPr id="220" name="Google Shape;220;p17"/>
          <p:cNvGrpSpPr/>
          <p:nvPr/>
        </p:nvGrpSpPr>
        <p:grpSpPr>
          <a:xfrm>
            <a:off x="8330100" y="445025"/>
            <a:ext cx="502200" cy="509400"/>
            <a:chOff x="8330100" y="445025"/>
            <a:chExt cx="502200" cy="509400"/>
          </a:xfrm>
        </p:grpSpPr>
        <p:sp>
          <p:nvSpPr>
            <p:cNvPr id="221" name="Google Shape;221;p17"/>
            <p:cNvSpPr/>
            <p:nvPr/>
          </p:nvSpPr>
          <p:spPr>
            <a:xfrm>
              <a:off x="8330100" y="445025"/>
              <a:ext cx="502200" cy="509400"/>
            </a:xfrm>
            <a:prstGeom prst="ellipse">
              <a:avLst/>
            </a:prstGeom>
            <a:solidFill>
              <a:schemeClr val="lt1"/>
            </a:solidFill>
            <a:ln>
              <a:noFill/>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2" name="Google Shape;222;p17"/>
            <p:cNvPicPr preferRelativeResize="0"/>
            <p:nvPr/>
          </p:nvPicPr>
          <p:blipFill rotWithShape="1">
            <a:blip r:embed="rId5">
              <a:alphaModFix/>
            </a:blip>
            <a:srcRect/>
            <a:stretch/>
          </p:blipFill>
          <p:spPr>
            <a:xfrm>
              <a:off x="8432152" y="535075"/>
              <a:ext cx="311950" cy="329275"/>
            </a:xfrm>
            <a:prstGeom prst="rect">
              <a:avLst/>
            </a:prstGeom>
            <a:noFill/>
            <a:ln>
              <a:noFill/>
            </a:ln>
          </p:spPr>
        </p:pic>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GB">
                <a:latin typeface="Lato"/>
                <a:ea typeface="Lato"/>
                <a:cs typeface="Lato"/>
                <a:sym typeface="Lato"/>
              </a:rPr>
              <a:t>Microsoft Office content</a:t>
            </a:r>
            <a:br>
              <a:rPr lang="en-GB">
                <a:latin typeface="Lato"/>
                <a:ea typeface="Lato"/>
                <a:cs typeface="Lato"/>
                <a:sym typeface="Lato"/>
              </a:rPr>
            </a:br>
            <a:endParaRPr/>
          </a:p>
        </p:txBody>
      </p:sp>
      <p:sp>
        <p:nvSpPr>
          <p:cNvPr id="228" name="Google Shape;228;p18"/>
          <p:cNvSpPr txBox="1">
            <a:spLocks noGrp="1"/>
          </p:cNvSpPr>
          <p:nvPr>
            <p:ph type="body" idx="1"/>
          </p:nvPr>
        </p:nvSpPr>
        <p:spPr>
          <a:xfrm>
            <a:off x="235500" y="1203325"/>
            <a:ext cx="4251600" cy="3365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GB" sz="1200">
                <a:latin typeface="Lato"/>
                <a:ea typeface="Lato"/>
                <a:cs typeface="Lato"/>
                <a:sym typeface="Lato"/>
              </a:rPr>
              <a:t>Office content can be read from the application. </a:t>
            </a:r>
            <a:endParaRPr sz="1200">
              <a:latin typeface="Lato"/>
              <a:ea typeface="Lato"/>
              <a:cs typeface="Lato"/>
              <a:sym typeface="Lato"/>
            </a:endParaRPr>
          </a:p>
          <a:p>
            <a:pPr marL="0" lvl="0" indent="0" algn="l" rtl="0">
              <a:lnSpc>
                <a:spcPct val="100000"/>
              </a:lnSpc>
              <a:spcBef>
                <a:spcPts val="0"/>
              </a:spcBef>
              <a:spcAft>
                <a:spcPts val="0"/>
              </a:spcAft>
              <a:buSzPts val="1400"/>
              <a:buNone/>
            </a:pPr>
            <a:endParaRPr sz="1200">
              <a:latin typeface="Lato"/>
              <a:ea typeface="Lato"/>
              <a:cs typeface="Lato"/>
              <a:sym typeface="Lato"/>
            </a:endParaRPr>
          </a:p>
          <a:p>
            <a:pPr marL="0" lvl="0" indent="0" algn="l" rtl="0">
              <a:lnSpc>
                <a:spcPct val="100000"/>
              </a:lnSpc>
              <a:spcBef>
                <a:spcPts val="0"/>
              </a:spcBef>
              <a:spcAft>
                <a:spcPts val="0"/>
              </a:spcAft>
              <a:buSzPts val="1400"/>
              <a:buNone/>
            </a:pPr>
            <a:r>
              <a:rPr lang="en-GB" sz="1200">
                <a:latin typeface="Lato"/>
                <a:ea typeface="Lato"/>
                <a:cs typeface="Lato"/>
                <a:sym typeface="Lato"/>
              </a:rPr>
              <a:t>Editing is carried out from the “Ouvrir avec” (Open with) secondary menu. You can open content in an application dedicated to content editing. Resulting edits will not be stored in the application. </a:t>
            </a:r>
            <a:endParaRPr sz="1200"/>
          </a:p>
          <a:p>
            <a:pPr marL="0" lvl="0" indent="0" algn="l" rtl="0">
              <a:lnSpc>
                <a:spcPct val="100000"/>
              </a:lnSpc>
              <a:spcBef>
                <a:spcPts val="0"/>
              </a:spcBef>
              <a:spcAft>
                <a:spcPts val="0"/>
              </a:spcAft>
              <a:buSzPts val="1400"/>
              <a:buNone/>
            </a:pPr>
            <a:endParaRPr sz="1200">
              <a:latin typeface="Lato"/>
              <a:ea typeface="Lato"/>
              <a:cs typeface="Lato"/>
              <a:sym typeface="Lato"/>
            </a:endParaRPr>
          </a:p>
          <a:p>
            <a:pPr marL="0" lvl="0" indent="0" algn="l" rtl="0">
              <a:lnSpc>
                <a:spcPct val="100000"/>
              </a:lnSpc>
              <a:spcBef>
                <a:spcPts val="0"/>
              </a:spcBef>
              <a:spcAft>
                <a:spcPts val="0"/>
              </a:spcAft>
              <a:buSzPts val="1400"/>
              <a:buNone/>
            </a:pPr>
            <a:r>
              <a:rPr lang="en-GB" sz="1200">
                <a:latin typeface="Lato"/>
                <a:ea typeface="Lato"/>
                <a:cs typeface="Lato"/>
                <a:sym typeface="Lato"/>
              </a:rPr>
              <a:t>It’s also possible to search within the document. </a:t>
            </a:r>
            <a:endParaRPr sz="1200">
              <a:latin typeface="Lato"/>
              <a:ea typeface="Lato"/>
              <a:cs typeface="Lato"/>
              <a:sym typeface="Lato"/>
            </a:endParaRPr>
          </a:p>
          <a:p>
            <a:pPr marL="0" lvl="0" indent="0" algn="l" rtl="0">
              <a:lnSpc>
                <a:spcPct val="100000"/>
              </a:lnSpc>
              <a:spcBef>
                <a:spcPts val="0"/>
              </a:spcBef>
              <a:spcAft>
                <a:spcPts val="0"/>
              </a:spcAft>
              <a:buSzPts val="1400"/>
              <a:buNone/>
            </a:pPr>
            <a:endParaRPr sz="1200">
              <a:latin typeface="Lato"/>
              <a:ea typeface="Lato"/>
              <a:cs typeface="Lato"/>
              <a:sym typeface="Lato"/>
            </a:endParaRPr>
          </a:p>
          <a:p>
            <a:pPr marL="0" lvl="0" indent="0" algn="l" rtl="0">
              <a:lnSpc>
                <a:spcPct val="100000"/>
              </a:lnSpc>
              <a:spcBef>
                <a:spcPts val="0"/>
              </a:spcBef>
              <a:spcAft>
                <a:spcPts val="0"/>
              </a:spcAft>
              <a:buSzPts val="1400"/>
              <a:buNone/>
            </a:pPr>
            <a:r>
              <a:rPr lang="en-GB" sz="1200" i="1">
                <a:latin typeface="Lato"/>
                <a:ea typeface="Lato"/>
                <a:cs typeface="Lato"/>
                <a:sym typeface="Lato"/>
              </a:rPr>
              <a:t>NB: contact your administrator if you don’t have access to this feature.</a:t>
            </a:r>
            <a:endParaRPr sz="1200" i="1">
              <a:latin typeface="Lato"/>
              <a:ea typeface="Lato"/>
              <a:cs typeface="Lato"/>
              <a:sym typeface="Lato"/>
            </a:endParaRPr>
          </a:p>
          <a:p>
            <a:pPr marL="457200" marR="0" lvl="0" indent="-228600" algn="l" rtl="0">
              <a:lnSpc>
                <a:spcPct val="115000"/>
              </a:lnSpc>
              <a:spcBef>
                <a:spcPts val="0"/>
              </a:spcBef>
              <a:spcAft>
                <a:spcPts val="0"/>
              </a:spcAft>
              <a:buClr>
                <a:schemeClr val="dk2"/>
              </a:buClr>
              <a:buSzPts val="1400"/>
              <a:buFont typeface="Arial"/>
              <a:buNone/>
            </a:pPr>
            <a:endParaRPr sz="1200"/>
          </a:p>
        </p:txBody>
      </p:sp>
      <p:pic>
        <p:nvPicPr>
          <p:cNvPr id="229" name="Google Shape;229;p18"/>
          <p:cNvPicPr preferRelativeResize="0">
            <a:picLocks noGrp="1"/>
          </p:cNvPicPr>
          <p:nvPr>
            <p:ph type="pic" idx="2"/>
          </p:nvPr>
        </p:nvPicPr>
        <p:blipFill rotWithShape="1">
          <a:blip r:embed="rId3">
            <a:alphaModFix/>
          </a:blip>
          <a:srcRect t="211" b="211"/>
          <a:stretch/>
        </p:blipFill>
        <p:spPr>
          <a:xfrm>
            <a:off x="4318550" y="1203325"/>
            <a:ext cx="4514300" cy="3365500"/>
          </a:xfrm>
          <a:prstGeom prst="rect">
            <a:avLst/>
          </a:prstGeom>
          <a:noFill/>
          <a:ln>
            <a:noFill/>
          </a:ln>
        </p:spPr>
      </p:pic>
      <p:sp>
        <p:nvSpPr>
          <p:cNvPr id="230" name="Google Shape;230;p18"/>
          <p:cNvSpPr txBox="1">
            <a:spLocks noGrp="1"/>
          </p:cNvSpPr>
          <p:nvPr>
            <p:ph type="body" idx="3"/>
          </p:nvPr>
        </p:nvSpPr>
        <p:spPr>
          <a:xfrm>
            <a:off x="4318550" y="4783500"/>
            <a:ext cx="4825500" cy="360000"/>
          </a:xfrm>
          <a:prstGeom prst="rect">
            <a:avLst/>
          </a:prstGeom>
          <a:noFill/>
          <a:ln>
            <a:noFill/>
          </a:ln>
        </p:spPr>
        <p:txBody>
          <a:bodyPr spcFirstLastPara="1" wrap="square" lIns="90000" tIns="91425" rIns="91425" bIns="91425" anchor="t" anchorCtr="0">
            <a:noAutofit/>
          </a:bodyPr>
          <a:lstStyle/>
          <a:p>
            <a:pPr marL="457200" lvl="0" indent="-228600" algn="r" rtl="0">
              <a:lnSpc>
                <a:spcPct val="115000"/>
              </a:lnSpc>
              <a:spcBef>
                <a:spcPts val="0"/>
              </a:spcBef>
              <a:spcAft>
                <a:spcPts val="0"/>
              </a:spcAft>
              <a:buSzPts val="1400"/>
              <a:buNone/>
            </a:pPr>
            <a:r>
              <a:rPr lang="en-GB" sz="1200" i="1" u="sng">
                <a:solidFill>
                  <a:schemeClr val="hlink"/>
                </a:solidFill>
                <a:hlinkClick r:id="rId4" action="ppaction://hlinksldjump"/>
              </a:rPr>
              <a:t>Back to contents</a:t>
            </a:r>
            <a:endParaRPr sz="1200" i="1"/>
          </a:p>
        </p:txBody>
      </p:sp>
      <p:sp>
        <p:nvSpPr>
          <p:cNvPr id="231" name="Google Shape;231;p18"/>
          <p:cNvSpPr txBox="1"/>
          <p:nvPr/>
        </p:nvSpPr>
        <p:spPr>
          <a:xfrm>
            <a:off x="4318500" y="0"/>
            <a:ext cx="4825500" cy="360000"/>
          </a:xfrm>
          <a:prstGeom prst="rect">
            <a:avLst/>
          </a:prstGeom>
          <a:noFill/>
          <a:ln>
            <a:noFill/>
          </a:ln>
        </p:spPr>
        <p:txBody>
          <a:bodyPr spcFirstLastPara="1" wrap="square" lIns="90000" tIns="91425" rIns="91425" bIns="91425" anchor="t" anchorCtr="0">
            <a:noAutofit/>
          </a:bodyPr>
          <a:lstStyle/>
          <a:p>
            <a:pPr marL="457200" marR="0" lvl="0" indent="-228600" algn="r" rtl="0">
              <a:lnSpc>
                <a:spcPct val="115000"/>
              </a:lnSpc>
              <a:spcBef>
                <a:spcPts val="0"/>
              </a:spcBef>
              <a:spcAft>
                <a:spcPts val="0"/>
              </a:spcAft>
              <a:buClr>
                <a:schemeClr val="dk2"/>
              </a:buClr>
              <a:buSzPts val="1400"/>
              <a:buFont typeface="Arial"/>
              <a:buNone/>
            </a:pPr>
            <a:r>
              <a:rPr lang="en-GB" sz="1000" b="0" i="1" u="none" strike="noStrike" cap="none">
                <a:solidFill>
                  <a:schemeClr val="dk2"/>
                </a:solidFill>
                <a:latin typeface="Lato"/>
                <a:ea typeface="Lato"/>
                <a:cs typeface="Lato"/>
                <a:sym typeface="Lato"/>
              </a:rPr>
              <a:t>User Guide V8</a:t>
            </a:r>
            <a:endParaRPr sz="1400" b="0" i="0" u="none" strike="noStrike" cap="none">
              <a:solidFill>
                <a:srgbClr val="000000"/>
              </a:solidFill>
              <a:latin typeface="Arial"/>
              <a:ea typeface="Arial"/>
              <a:cs typeface="Arial"/>
              <a:sym typeface="Arial"/>
            </a:endParaRPr>
          </a:p>
          <a:p>
            <a:pPr marL="457200" marR="0" lvl="0" indent="-228600" algn="r" rtl="0">
              <a:lnSpc>
                <a:spcPct val="115000"/>
              </a:lnSpc>
              <a:spcBef>
                <a:spcPts val="0"/>
              </a:spcBef>
              <a:spcAft>
                <a:spcPts val="0"/>
              </a:spcAft>
              <a:buClr>
                <a:schemeClr val="dk2"/>
              </a:buClr>
              <a:buSzPts val="1400"/>
              <a:buFont typeface="Arial"/>
              <a:buNone/>
            </a:pPr>
            <a:endParaRPr sz="900" b="0" i="0" u="none" strike="noStrike" cap="none">
              <a:solidFill>
                <a:schemeClr val="dk2"/>
              </a:solidFill>
              <a:latin typeface="Lato"/>
              <a:ea typeface="Lato"/>
              <a:cs typeface="Lato"/>
              <a:sym typeface="La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GB">
                <a:latin typeface="Lato"/>
                <a:ea typeface="Lato"/>
                <a:cs typeface="Lato"/>
                <a:sym typeface="Lato"/>
              </a:rPr>
              <a:t>Media</a:t>
            </a:r>
            <a:br>
              <a:rPr lang="en-GB">
                <a:latin typeface="Lato"/>
                <a:ea typeface="Lato"/>
                <a:cs typeface="Lato"/>
                <a:sym typeface="Lato"/>
              </a:rPr>
            </a:br>
            <a:endParaRPr>
              <a:latin typeface="Lato"/>
              <a:ea typeface="Lato"/>
              <a:cs typeface="Lato"/>
              <a:sym typeface="Lato"/>
            </a:endParaRPr>
          </a:p>
        </p:txBody>
      </p:sp>
      <p:sp>
        <p:nvSpPr>
          <p:cNvPr id="237" name="Google Shape;237;p19"/>
          <p:cNvSpPr txBox="1">
            <a:spLocks noGrp="1"/>
          </p:cNvSpPr>
          <p:nvPr>
            <p:ph type="body" idx="1"/>
          </p:nvPr>
        </p:nvSpPr>
        <p:spPr>
          <a:xfrm>
            <a:off x="235500" y="1203325"/>
            <a:ext cx="4251600" cy="3365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GB" sz="1200">
                <a:latin typeface="Lato"/>
                <a:ea typeface="Lato"/>
                <a:cs typeface="Lato"/>
                <a:sym typeface="Lato"/>
              </a:rPr>
              <a:t>Audio, video, image… all the most popular forms of content can be used with the application. </a:t>
            </a:r>
            <a:endParaRPr sz="1200"/>
          </a:p>
          <a:p>
            <a:pPr marL="0" lvl="0" indent="0" algn="l" rtl="0">
              <a:lnSpc>
                <a:spcPct val="100000"/>
              </a:lnSpc>
              <a:spcBef>
                <a:spcPts val="0"/>
              </a:spcBef>
              <a:spcAft>
                <a:spcPts val="0"/>
              </a:spcAft>
              <a:buSzPts val="1400"/>
              <a:buNone/>
            </a:pPr>
            <a:endParaRPr sz="1200">
              <a:latin typeface="Lato"/>
              <a:ea typeface="Lato"/>
              <a:cs typeface="Lato"/>
              <a:sym typeface="Lato"/>
            </a:endParaRPr>
          </a:p>
          <a:p>
            <a:pPr marL="0" lvl="0" indent="0" algn="l" rtl="0">
              <a:lnSpc>
                <a:spcPct val="100000"/>
              </a:lnSpc>
              <a:spcBef>
                <a:spcPts val="0"/>
              </a:spcBef>
              <a:spcAft>
                <a:spcPts val="0"/>
              </a:spcAft>
              <a:buSzPts val="1400"/>
              <a:buNone/>
            </a:pPr>
            <a:r>
              <a:rPr lang="en-GB" sz="1200">
                <a:latin typeface="Lato"/>
                <a:ea typeface="Lato"/>
                <a:cs typeface="Lato"/>
                <a:sym typeface="Lato"/>
              </a:rPr>
              <a:t>Content can be looped, depending on the Studio’s options (“tag loop”). </a:t>
            </a:r>
            <a:endParaRPr sz="1200"/>
          </a:p>
          <a:p>
            <a:pPr marL="0" lvl="0" indent="0" algn="l" rtl="0">
              <a:lnSpc>
                <a:spcPct val="100000"/>
              </a:lnSpc>
              <a:spcBef>
                <a:spcPts val="0"/>
              </a:spcBef>
              <a:spcAft>
                <a:spcPts val="0"/>
              </a:spcAft>
              <a:buSzPts val="1400"/>
              <a:buNone/>
            </a:pPr>
            <a:endParaRPr sz="1200">
              <a:latin typeface="Lato"/>
              <a:ea typeface="Lato"/>
              <a:cs typeface="Lato"/>
              <a:sym typeface="Lato"/>
            </a:endParaRPr>
          </a:p>
          <a:p>
            <a:pPr marL="0" lvl="0" indent="0" algn="l" rtl="0">
              <a:lnSpc>
                <a:spcPct val="100000"/>
              </a:lnSpc>
              <a:spcBef>
                <a:spcPts val="0"/>
              </a:spcBef>
              <a:spcAft>
                <a:spcPts val="0"/>
              </a:spcAft>
              <a:buSzPts val="1400"/>
              <a:buNone/>
            </a:pPr>
            <a:endParaRPr sz="1200">
              <a:latin typeface="Lato"/>
              <a:ea typeface="Lato"/>
              <a:cs typeface="Lato"/>
              <a:sym typeface="Lato"/>
            </a:endParaRPr>
          </a:p>
          <a:p>
            <a:pPr marL="457200" marR="0" lvl="0" indent="-228600" algn="l" rtl="0">
              <a:lnSpc>
                <a:spcPct val="115000"/>
              </a:lnSpc>
              <a:spcBef>
                <a:spcPts val="0"/>
              </a:spcBef>
              <a:spcAft>
                <a:spcPts val="0"/>
              </a:spcAft>
              <a:buClr>
                <a:schemeClr val="dk2"/>
              </a:buClr>
              <a:buSzPts val="1400"/>
              <a:buFont typeface="Arial"/>
              <a:buNone/>
            </a:pPr>
            <a:endParaRPr sz="1200"/>
          </a:p>
        </p:txBody>
      </p:sp>
      <p:pic>
        <p:nvPicPr>
          <p:cNvPr id="238" name="Google Shape;238;p19"/>
          <p:cNvPicPr preferRelativeResize="0">
            <a:picLocks noGrp="1"/>
          </p:cNvPicPr>
          <p:nvPr>
            <p:ph type="pic" idx="2"/>
          </p:nvPr>
        </p:nvPicPr>
        <p:blipFill rotWithShape="1">
          <a:blip r:embed="rId3">
            <a:alphaModFix/>
          </a:blip>
          <a:srcRect t="1290" b="1290"/>
          <a:stretch/>
        </p:blipFill>
        <p:spPr>
          <a:xfrm>
            <a:off x="4318550" y="1203325"/>
            <a:ext cx="4514300" cy="3365500"/>
          </a:xfrm>
          <a:prstGeom prst="rect">
            <a:avLst/>
          </a:prstGeom>
          <a:noFill/>
          <a:ln>
            <a:noFill/>
          </a:ln>
        </p:spPr>
      </p:pic>
      <p:sp>
        <p:nvSpPr>
          <p:cNvPr id="239" name="Google Shape;239;p19"/>
          <p:cNvSpPr txBox="1">
            <a:spLocks noGrp="1"/>
          </p:cNvSpPr>
          <p:nvPr>
            <p:ph type="body" idx="3"/>
          </p:nvPr>
        </p:nvSpPr>
        <p:spPr>
          <a:xfrm>
            <a:off x="4318550" y="4783500"/>
            <a:ext cx="4825500" cy="360000"/>
          </a:xfrm>
          <a:prstGeom prst="rect">
            <a:avLst/>
          </a:prstGeom>
          <a:noFill/>
          <a:ln>
            <a:noFill/>
          </a:ln>
        </p:spPr>
        <p:txBody>
          <a:bodyPr spcFirstLastPara="1" wrap="square" lIns="90000" tIns="91425" rIns="91425" bIns="91425" anchor="t" anchorCtr="0">
            <a:noAutofit/>
          </a:bodyPr>
          <a:lstStyle/>
          <a:p>
            <a:pPr marL="457200" lvl="0" indent="-228600" algn="r" rtl="0">
              <a:lnSpc>
                <a:spcPct val="115000"/>
              </a:lnSpc>
              <a:spcBef>
                <a:spcPts val="0"/>
              </a:spcBef>
              <a:spcAft>
                <a:spcPts val="0"/>
              </a:spcAft>
              <a:buSzPts val="1400"/>
              <a:buNone/>
            </a:pPr>
            <a:r>
              <a:rPr lang="en-GB" sz="1200" i="1" u="sng">
                <a:solidFill>
                  <a:schemeClr val="hlink"/>
                </a:solidFill>
                <a:hlinkClick r:id="rId4" action="ppaction://hlinksldjump"/>
              </a:rPr>
              <a:t>Back to contents</a:t>
            </a:r>
            <a:endParaRPr sz="1200" i="1"/>
          </a:p>
          <a:p>
            <a:pPr marL="457200" lvl="0" indent="-228600" algn="r" rtl="0">
              <a:lnSpc>
                <a:spcPct val="115000"/>
              </a:lnSpc>
              <a:spcBef>
                <a:spcPts val="0"/>
              </a:spcBef>
              <a:spcAft>
                <a:spcPts val="0"/>
              </a:spcAft>
              <a:buSzPts val="1400"/>
              <a:buNone/>
            </a:pPr>
            <a:endParaRPr/>
          </a:p>
        </p:txBody>
      </p:sp>
      <p:sp>
        <p:nvSpPr>
          <p:cNvPr id="240" name="Google Shape;240;p19"/>
          <p:cNvSpPr txBox="1"/>
          <p:nvPr/>
        </p:nvSpPr>
        <p:spPr>
          <a:xfrm>
            <a:off x="4318500" y="0"/>
            <a:ext cx="4825500" cy="360000"/>
          </a:xfrm>
          <a:prstGeom prst="rect">
            <a:avLst/>
          </a:prstGeom>
          <a:noFill/>
          <a:ln>
            <a:noFill/>
          </a:ln>
        </p:spPr>
        <p:txBody>
          <a:bodyPr spcFirstLastPara="1" wrap="square" lIns="90000" tIns="91425" rIns="91425" bIns="91425" anchor="t" anchorCtr="0">
            <a:noAutofit/>
          </a:bodyPr>
          <a:lstStyle/>
          <a:p>
            <a:pPr marL="457200" marR="0" lvl="0" indent="-228600" algn="r" rtl="0">
              <a:lnSpc>
                <a:spcPct val="115000"/>
              </a:lnSpc>
              <a:spcBef>
                <a:spcPts val="0"/>
              </a:spcBef>
              <a:spcAft>
                <a:spcPts val="0"/>
              </a:spcAft>
              <a:buClr>
                <a:schemeClr val="dk2"/>
              </a:buClr>
              <a:buSzPts val="1400"/>
              <a:buFont typeface="Arial"/>
              <a:buNone/>
            </a:pPr>
            <a:r>
              <a:rPr lang="en-GB" sz="1000" b="0" i="1" u="none" strike="noStrike" cap="none">
                <a:solidFill>
                  <a:schemeClr val="dk2"/>
                </a:solidFill>
                <a:latin typeface="Lato"/>
                <a:ea typeface="Lato"/>
                <a:cs typeface="Lato"/>
                <a:sym typeface="Lato"/>
              </a:rPr>
              <a:t>User Guide V8</a:t>
            </a:r>
            <a:endParaRPr sz="1400" b="0" i="0" u="none" strike="noStrike" cap="none">
              <a:solidFill>
                <a:srgbClr val="000000"/>
              </a:solidFill>
              <a:latin typeface="Arial"/>
              <a:ea typeface="Arial"/>
              <a:cs typeface="Arial"/>
              <a:sym typeface="Arial"/>
            </a:endParaRPr>
          </a:p>
          <a:p>
            <a:pPr marL="457200" marR="0" lvl="0" indent="-228600" algn="r" rtl="0">
              <a:lnSpc>
                <a:spcPct val="115000"/>
              </a:lnSpc>
              <a:spcBef>
                <a:spcPts val="0"/>
              </a:spcBef>
              <a:spcAft>
                <a:spcPts val="0"/>
              </a:spcAft>
              <a:buClr>
                <a:schemeClr val="dk2"/>
              </a:buClr>
              <a:buSzPts val="1400"/>
              <a:buFont typeface="Arial"/>
              <a:buNone/>
            </a:pPr>
            <a:endParaRPr sz="900" b="0" i="0" u="none" strike="noStrike" cap="none">
              <a:solidFill>
                <a:schemeClr val="dk2"/>
              </a:solidFill>
              <a:latin typeface="Lato"/>
              <a:ea typeface="Lato"/>
              <a:cs typeface="Lato"/>
              <a:sym typeface="Lato"/>
            </a:endParaRPr>
          </a:p>
        </p:txBody>
      </p:sp>
      <p:pic>
        <p:nvPicPr>
          <p:cNvPr id="241" name="Google Shape;241;p19"/>
          <p:cNvPicPr preferRelativeResize="0"/>
          <p:nvPr/>
        </p:nvPicPr>
        <p:blipFill rotWithShape="1">
          <a:blip r:embed="rId5">
            <a:alphaModFix/>
          </a:blip>
          <a:srcRect/>
          <a:stretch/>
        </p:blipFill>
        <p:spPr>
          <a:xfrm>
            <a:off x="4624400" y="1449250"/>
            <a:ext cx="357175" cy="1604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sp>
        <p:nvSpPr>
          <p:cNvPr id="29" name="Google Shape;29;p2"/>
          <p:cNvSpPr txBox="1">
            <a:spLocks noGrp="1"/>
          </p:cNvSpPr>
          <p:nvPr>
            <p:ph type="title"/>
          </p:nvPr>
        </p:nvSpPr>
        <p:spPr>
          <a:xfrm>
            <a:off x="311700" y="45207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GB">
                <a:latin typeface="Lato"/>
                <a:ea typeface="Lato"/>
                <a:cs typeface="Lato"/>
                <a:sym typeface="Lato"/>
              </a:rPr>
              <a:t>Contents</a:t>
            </a:r>
            <a:br>
              <a:rPr lang="en-GB">
                <a:solidFill>
                  <a:srgbClr val="3B3B3C"/>
                </a:solidFill>
                <a:latin typeface="Lato"/>
                <a:ea typeface="Lato"/>
                <a:cs typeface="Lato"/>
                <a:sym typeface="Lato"/>
              </a:rPr>
            </a:br>
            <a:endParaRPr/>
          </a:p>
        </p:txBody>
      </p:sp>
      <p:sp>
        <p:nvSpPr>
          <p:cNvPr id="30" name="Google Shape;30;p2"/>
          <p:cNvSpPr txBox="1">
            <a:spLocks noGrp="1"/>
          </p:cNvSpPr>
          <p:nvPr>
            <p:ph type="body" idx="1"/>
          </p:nvPr>
        </p:nvSpPr>
        <p:spPr>
          <a:xfrm>
            <a:off x="311700" y="1203325"/>
            <a:ext cx="4006800" cy="3365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68C4CA"/>
              </a:buClr>
              <a:buSzPts val="1400"/>
              <a:buNone/>
            </a:pPr>
            <a:endParaRPr sz="1200">
              <a:solidFill>
                <a:srgbClr val="999999"/>
              </a:solidFill>
              <a:latin typeface="Lato"/>
              <a:ea typeface="Lato"/>
              <a:cs typeface="Lato"/>
              <a:sym typeface="Lato"/>
            </a:endParaRPr>
          </a:p>
          <a:p>
            <a:pPr marL="457200" marR="0" lvl="0" indent="-228600" algn="l" rtl="0">
              <a:lnSpc>
                <a:spcPct val="115000"/>
              </a:lnSpc>
              <a:spcBef>
                <a:spcPts val="0"/>
              </a:spcBef>
              <a:spcAft>
                <a:spcPts val="0"/>
              </a:spcAft>
              <a:buClr>
                <a:schemeClr val="dk2"/>
              </a:buClr>
              <a:buSzPts val="1400"/>
              <a:buFont typeface="Arial"/>
              <a:buNone/>
            </a:pPr>
            <a:endParaRPr/>
          </a:p>
        </p:txBody>
      </p:sp>
      <p:sp>
        <p:nvSpPr>
          <p:cNvPr id="31" name="Google Shape;31;p2"/>
          <p:cNvSpPr txBox="1"/>
          <p:nvPr/>
        </p:nvSpPr>
        <p:spPr>
          <a:xfrm>
            <a:off x="311700" y="1097743"/>
            <a:ext cx="4328145" cy="3631733"/>
          </a:xfrm>
          <a:prstGeom prst="rect">
            <a:avLst/>
          </a:prstGeom>
          <a:noFill/>
          <a:ln>
            <a:noFill/>
          </a:ln>
        </p:spPr>
        <p:txBody>
          <a:bodyPr spcFirstLastPara="1" wrap="square" lIns="91425" tIns="91425" rIns="91425" bIns="91425" anchor="t" anchorCtr="0">
            <a:spAutoFit/>
          </a:bodyPr>
          <a:lstStyle/>
          <a:p>
            <a:pPr marL="360000" marR="0" lvl="0" indent="-184150" algn="l" rtl="0">
              <a:lnSpc>
                <a:spcPct val="100000"/>
              </a:lnSpc>
              <a:spcBef>
                <a:spcPts val="0"/>
              </a:spcBef>
              <a:spcAft>
                <a:spcPts val="0"/>
              </a:spcAft>
              <a:buClr>
                <a:srgbClr val="000000"/>
              </a:buClr>
              <a:buSzPts val="1400"/>
              <a:buFont typeface="Lato"/>
              <a:buChar char="❖"/>
            </a:pPr>
            <a:r>
              <a:rPr lang="en-GB" sz="1400" b="0" i="0" u="none" strike="noStrike" cap="none">
                <a:solidFill>
                  <a:srgbClr val="000000"/>
                </a:solidFill>
                <a:latin typeface="Lato"/>
                <a:ea typeface="Lato"/>
                <a:cs typeface="Lato"/>
                <a:sym typeface="Lato"/>
              </a:rPr>
              <a:t>Homepage:</a:t>
            </a:r>
            <a:endParaRPr sz="14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Lato"/>
                <a:ea typeface="Lato"/>
                <a:cs typeface="Lato"/>
                <a:sym typeface="Lato"/>
              </a:rPr>
              <a:t>	</a:t>
            </a:r>
            <a:r>
              <a:rPr lang="en-GB" sz="1400" b="0" i="0" u="sng" strike="noStrike" cap="none">
                <a:solidFill>
                  <a:schemeClr val="hlink"/>
                </a:solidFill>
                <a:latin typeface="Lato"/>
                <a:ea typeface="Lato"/>
                <a:cs typeface="Lato"/>
                <a:sym typeface="Lato"/>
                <a:hlinkClick r:id="rId3" action="ppaction://hlinksldjump"/>
              </a:rPr>
              <a:t>Access to content/Synchronisation</a:t>
            </a:r>
            <a:endParaRPr sz="14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Lato"/>
                <a:ea typeface="Lato"/>
                <a:cs typeface="Lato"/>
                <a:sym typeface="Lato"/>
              </a:rPr>
              <a:t>	</a:t>
            </a:r>
            <a:r>
              <a:rPr lang="en-GB" sz="1400" b="0" i="0" u="sng" strike="noStrike" cap="none">
                <a:solidFill>
                  <a:schemeClr val="hlink"/>
                </a:solidFill>
                <a:latin typeface="Lato"/>
                <a:ea typeface="Lato"/>
                <a:cs typeface="Lato"/>
                <a:sym typeface="Lato"/>
                <a:hlinkClick r:id="rId4" action="ppaction://hlinksldjump"/>
              </a:rPr>
              <a:t>Synchronisation  history</a:t>
            </a:r>
            <a:endParaRPr sz="14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Lato"/>
                <a:ea typeface="Lato"/>
                <a:cs typeface="Lato"/>
                <a:sym typeface="Lato"/>
              </a:rPr>
              <a:t>	</a:t>
            </a:r>
            <a:r>
              <a:rPr lang="en-GB" sz="1400" b="0" i="0" u="sng" strike="noStrike" cap="none">
                <a:solidFill>
                  <a:schemeClr val="hlink"/>
                </a:solidFill>
                <a:latin typeface="Lato"/>
                <a:ea typeface="Lato"/>
                <a:cs typeface="Lato"/>
                <a:sym typeface="Lato"/>
                <a:hlinkClick r:id="rId5" action="ppaction://hlinksldjump"/>
              </a:rPr>
              <a:t>The “Start the presentation” button</a:t>
            </a:r>
            <a:endParaRPr sz="14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Lato"/>
                <a:ea typeface="Lato"/>
                <a:cs typeface="Lato"/>
                <a:sym typeface="Lato"/>
              </a:rPr>
              <a:t>	</a:t>
            </a:r>
            <a:r>
              <a:rPr lang="en-GB" sz="1400" b="0" i="0" u="sng" strike="noStrike" cap="none">
                <a:solidFill>
                  <a:schemeClr val="hlink"/>
                </a:solidFill>
                <a:latin typeface="Lato"/>
                <a:ea typeface="Lato"/>
                <a:cs typeface="Lato"/>
                <a:sym typeface="Lato"/>
                <a:hlinkClick r:id="rId6" action="ppaction://hlinksldjump"/>
              </a:rPr>
              <a:t>Access to settings/notifications</a:t>
            </a:r>
            <a:endParaRPr sz="14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Lato"/>
                <a:ea typeface="Lato"/>
                <a:cs typeface="Lato"/>
                <a:sym typeface="Lato"/>
              </a:rPr>
              <a:t>	</a:t>
            </a:r>
            <a:r>
              <a:rPr lang="en-GB" sz="1400" b="0" i="0" u="sng" strike="noStrike" cap="none">
                <a:solidFill>
                  <a:schemeClr val="hlink"/>
                </a:solidFill>
                <a:latin typeface="Lato"/>
                <a:ea typeface="Lato"/>
                <a:cs typeface="Lato"/>
                <a:sym typeface="Lato"/>
                <a:hlinkClick r:id="rId7" action="ppaction://hlinksldjump"/>
              </a:rPr>
              <a:t>Notifications</a:t>
            </a:r>
            <a:endParaRPr sz="14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Lato"/>
                <a:ea typeface="Lato"/>
                <a:cs typeface="Lato"/>
                <a:sym typeface="Lato"/>
              </a:rPr>
              <a:t>	</a:t>
            </a:r>
            <a:r>
              <a:rPr lang="en-GB" sz="1400" b="0" i="0" u="sng" strike="noStrike" cap="none">
                <a:solidFill>
                  <a:schemeClr val="hlink"/>
                </a:solidFill>
                <a:latin typeface="Lato"/>
                <a:ea typeface="Lato"/>
                <a:cs typeface="Lato"/>
                <a:sym typeface="Lato"/>
                <a:hlinkClick r:id="rId8" action="ppaction://hlinksldjump"/>
              </a:rPr>
              <a:t>Settings</a:t>
            </a:r>
            <a:endParaRPr sz="14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a:p>
            <a:pPr marL="360000" marR="0" lvl="0" indent="-184150" algn="l" rtl="0">
              <a:lnSpc>
                <a:spcPct val="100000"/>
              </a:lnSpc>
              <a:spcBef>
                <a:spcPts val="0"/>
              </a:spcBef>
              <a:spcAft>
                <a:spcPts val="0"/>
              </a:spcAft>
              <a:buClr>
                <a:srgbClr val="000000"/>
              </a:buClr>
              <a:buSzPts val="1400"/>
              <a:buFont typeface="Lato"/>
              <a:buChar char="❖"/>
            </a:pPr>
            <a:r>
              <a:rPr lang="en-GB" sz="1400" b="0" i="0" u="sng" strike="noStrike" cap="none">
                <a:solidFill>
                  <a:schemeClr val="hlink"/>
                </a:solidFill>
                <a:latin typeface="Lato"/>
                <a:ea typeface="Lato"/>
                <a:cs typeface="Lato"/>
                <a:sym typeface="Lato"/>
                <a:hlinkClick r:id="rId9" action="ppaction://hlinksldjump"/>
              </a:rPr>
              <a:t>The 4 Browse Modes</a:t>
            </a:r>
            <a:endParaRPr sz="1400" b="0" i="0" u="none" strike="noStrike" cap="none">
              <a:solidFill>
                <a:srgbClr val="000000"/>
              </a:solidFill>
              <a:latin typeface="Lato"/>
              <a:ea typeface="Lato"/>
              <a:cs typeface="Lato"/>
              <a:sym typeface="Lato"/>
            </a:endParaRPr>
          </a:p>
          <a:p>
            <a:pPr marL="360000" marR="0" lvl="0" indent="-184150" algn="l" rtl="0">
              <a:lnSpc>
                <a:spcPct val="100000"/>
              </a:lnSpc>
              <a:spcBef>
                <a:spcPts val="0"/>
              </a:spcBef>
              <a:spcAft>
                <a:spcPts val="0"/>
              </a:spcAft>
              <a:buClr>
                <a:srgbClr val="000000"/>
              </a:buClr>
              <a:buSzPts val="1400"/>
              <a:buFont typeface="Lato"/>
              <a:buChar char="❖"/>
            </a:pPr>
            <a:r>
              <a:rPr lang="en-GB" sz="1400" b="0" i="0" u="sng" strike="noStrike" cap="none">
                <a:solidFill>
                  <a:schemeClr val="hlink"/>
                </a:solidFill>
                <a:latin typeface="Lato"/>
                <a:ea typeface="Lato"/>
                <a:cs typeface="Lato"/>
                <a:sym typeface="Lato"/>
                <a:hlinkClick r:id="rId10" action="ppaction://hlinksldjump"/>
              </a:rPr>
              <a:t>Browsing in the tree structure</a:t>
            </a:r>
            <a:endParaRPr sz="1400" b="0" i="0" u="none" strike="noStrike" cap="none">
              <a:solidFill>
                <a:srgbClr val="000000"/>
              </a:solidFill>
              <a:latin typeface="Lato"/>
              <a:ea typeface="Lato"/>
              <a:cs typeface="Lato"/>
              <a:sym typeface="Lato"/>
            </a:endParaRPr>
          </a:p>
          <a:p>
            <a:pPr marL="360000" marR="0" lvl="0" indent="-184150" algn="l" rtl="0">
              <a:lnSpc>
                <a:spcPct val="100000"/>
              </a:lnSpc>
              <a:spcBef>
                <a:spcPts val="0"/>
              </a:spcBef>
              <a:spcAft>
                <a:spcPts val="0"/>
              </a:spcAft>
              <a:buClr>
                <a:srgbClr val="000000"/>
              </a:buClr>
              <a:buSzPts val="1400"/>
              <a:buFont typeface="Lato"/>
              <a:buChar char="❖"/>
            </a:pPr>
            <a:r>
              <a:rPr lang="en-GB" sz="1400" b="0" i="0" u="sng" strike="noStrike" cap="none">
                <a:solidFill>
                  <a:schemeClr val="hlink"/>
                </a:solidFill>
                <a:latin typeface="Lato"/>
                <a:ea typeface="Lato"/>
                <a:cs typeface="Lato"/>
                <a:sym typeface="Lato"/>
                <a:hlinkClick r:id="rId11" action="ppaction://hlinksldjump"/>
              </a:rPr>
              <a:t>“Offline” mode</a:t>
            </a:r>
            <a:endParaRPr sz="1400" b="0" i="0" u="none" strike="noStrike" cap="none">
              <a:solidFill>
                <a:srgbClr val="000000"/>
              </a:solidFill>
              <a:latin typeface="Lato"/>
              <a:ea typeface="Lato"/>
              <a:cs typeface="Lato"/>
              <a:sym typeface="Lato"/>
            </a:endParaRPr>
          </a:p>
          <a:p>
            <a:pPr marL="360000" marR="0" lvl="0" indent="-184150" algn="l" rtl="0">
              <a:lnSpc>
                <a:spcPct val="100000"/>
              </a:lnSpc>
              <a:spcBef>
                <a:spcPts val="0"/>
              </a:spcBef>
              <a:spcAft>
                <a:spcPts val="0"/>
              </a:spcAft>
              <a:buClr>
                <a:srgbClr val="000000"/>
              </a:buClr>
              <a:buSzPts val="1400"/>
              <a:buFont typeface="Lato"/>
              <a:buChar char="❖"/>
            </a:pPr>
            <a:r>
              <a:rPr lang="en-GB" sz="1400" b="0" i="0" u="sng" strike="noStrike" cap="none">
                <a:solidFill>
                  <a:schemeClr val="hlink"/>
                </a:solidFill>
                <a:latin typeface="Lato"/>
                <a:ea typeface="Lato"/>
                <a:cs typeface="Lato"/>
                <a:sym typeface="Lato"/>
                <a:hlinkClick r:id="rId12" action="ppaction://hlinksldjump"/>
              </a:rPr>
              <a:t>Supported  content</a:t>
            </a:r>
            <a:endParaRPr sz="1400" b="0" i="0" u="none" strike="noStrike" cap="none">
              <a:solidFill>
                <a:srgbClr val="000000"/>
              </a:solidFill>
              <a:latin typeface="Lato"/>
              <a:ea typeface="Lato"/>
              <a:cs typeface="Lato"/>
              <a:sym typeface="Lato"/>
            </a:endParaRPr>
          </a:p>
          <a:p>
            <a:pPr marL="360000" marR="0" lvl="0" indent="-184150" algn="l" rtl="0">
              <a:lnSpc>
                <a:spcPct val="100000"/>
              </a:lnSpc>
              <a:spcBef>
                <a:spcPts val="0"/>
              </a:spcBef>
              <a:spcAft>
                <a:spcPts val="0"/>
              </a:spcAft>
              <a:buClr>
                <a:srgbClr val="000000"/>
              </a:buClr>
              <a:buSzPts val="1400"/>
              <a:buFont typeface="Lato"/>
              <a:buChar char="❖"/>
            </a:pPr>
            <a:r>
              <a:rPr lang="en-GB" sz="1400" b="0" i="0" u="sng" strike="noStrike" cap="none">
                <a:solidFill>
                  <a:schemeClr val="hlink"/>
                </a:solidFill>
                <a:latin typeface="Lato"/>
                <a:ea typeface="Lato"/>
                <a:cs typeface="Lato"/>
                <a:sym typeface="Lato"/>
                <a:hlinkClick r:id="rId13" action="ppaction://hlinksldjump"/>
              </a:rPr>
              <a:t>Managing a PDF</a:t>
            </a:r>
            <a:endParaRPr sz="1400" b="0" i="0" u="none" strike="noStrike" cap="none">
              <a:solidFill>
                <a:srgbClr val="000000"/>
              </a:solidFill>
              <a:latin typeface="Lato"/>
              <a:ea typeface="Lato"/>
              <a:cs typeface="Lato"/>
              <a:sym typeface="Lato"/>
            </a:endParaRPr>
          </a:p>
          <a:p>
            <a:pPr marL="360000" marR="0" lvl="0" indent="-184150" algn="l" rtl="0">
              <a:lnSpc>
                <a:spcPct val="100000"/>
              </a:lnSpc>
              <a:spcBef>
                <a:spcPts val="0"/>
              </a:spcBef>
              <a:spcAft>
                <a:spcPts val="0"/>
              </a:spcAft>
              <a:buClr>
                <a:srgbClr val="000000"/>
              </a:buClr>
              <a:buSzPts val="1400"/>
              <a:buFont typeface="Lato"/>
              <a:buChar char="❖"/>
            </a:pPr>
            <a:r>
              <a:rPr lang="en-GB" sz="1400" b="0" i="0" u="sng" strike="noStrike" cap="none">
                <a:solidFill>
                  <a:schemeClr val="hlink"/>
                </a:solidFill>
                <a:latin typeface="Lato"/>
                <a:ea typeface="Lato"/>
                <a:cs typeface="Lato"/>
                <a:sym typeface="Lato"/>
                <a:hlinkClick r:id="rId14" action="ppaction://hlinksldjump"/>
              </a:rPr>
              <a:t>Microsoft Office content</a:t>
            </a:r>
            <a:endParaRPr sz="1400" b="0" i="0" u="none" strike="noStrike" cap="none">
              <a:solidFill>
                <a:srgbClr val="000000"/>
              </a:solidFill>
              <a:latin typeface="Lato"/>
              <a:ea typeface="Lato"/>
              <a:cs typeface="Lato"/>
              <a:sym typeface="Lato"/>
            </a:endParaRPr>
          </a:p>
          <a:p>
            <a:pPr marL="360000" marR="0" lvl="0" indent="-184150" algn="l" rtl="0">
              <a:lnSpc>
                <a:spcPct val="100000"/>
              </a:lnSpc>
              <a:spcBef>
                <a:spcPts val="0"/>
              </a:spcBef>
              <a:spcAft>
                <a:spcPts val="0"/>
              </a:spcAft>
              <a:buClr>
                <a:srgbClr val="000000"/>
              </a:buClr>
              <a:buSzPts val="1400"/>
              <a:buFont typeface="Lato"/>
              <a:buChar char="❖"/>
            </a:pPr>
            <a:r>
              <a:rPr lang="en-GB" sz="1400" b="0" i="0" u="sng" strike="noStrike" cap="none">
                <a:solidFill>
                  <a:schemeClr val="hlink"/>
                </a:solidFill>
                <a:latin typeface="Lato"/>
                <a:ea typeface="Lato"/>
                <a:cs typeface="Lato"/>
                <a:sym typeface="Lato"/>
                <a:hlinkClick r:id="rId15" action="ppaction://hlinksldjump"/>
              </a:rPr>
              <a:t>Media</a:t>
            </a:r>
            <a:endParaRPr sz="1400" b="0" i="0" u="none" strike="noStrike" cap="none">
              <a:solidFill>
                <a:srgbClr val="000000"/>
              </a:solidFill>
              <a:latin typeface="Lato"/>
              <a:ea typeface="Lato"/>
              <a:cs typeface="Lato"/>
              <a:sym typeface="Lato"/>
            </a:endParaRPr>
          </a:p>
          <a:p>
            <a:pPr marL="360000" marR="0" lvl="0" indent="-184150" algn="l" rtl="0">
              <a:lnSpc>
                <a:spcPct val="100000"/>
              </a:lnSpc>
              <a:spcBef>
                <a:spcPts val="0"/>
              </a:spcBef>
              <a:spcAft>
                <a:spcPts val="0"/>
              </a:spcAft>
              <a:buClr>
                <a:srgbClr val="000000"/>
              </a:buClr>
              <a:buSzPts val="1400"/>
              <a:buFont typeface="Lato"/>
              <a:buChar char="❖"/>
            </a:pPr>
            <a:r>
              <a:rPr lang="en-GB" sz="1400" b="0" i="0" u="sng" strike="noStrike" cap="none">
                <a:solidFill>
                  <a:schemeClr val="hlink"/>
                </a:solidFill>
                <a:latin typeface="Lato"/>
                <a:ea typeface="Lato"/>
                <a:cs typeface="Lato"/>
                <a:sym typeface="Lato"/>
                <a:hlinkClick r:id="rId16" action="ppaction://hlinksldjump"/>
              </a:rPr>
              <a:t>Forms</a:t>
            </a:r>
            <a:endParaRPr sz="1400" b="0" i="0" u="none" strike="noStrike" cap="none">
              <a:solidFill>
                <a:srgbClr val="000000"/>
              </a:solidFill>
              <a:latin typeface="Lato"/>
              <a:ea typeface="Lato"/>
              <a:cs typeface="Lato"/>
              <a:sym typeface="Lato"/>
            </a:endParaRPr>
          </a:p>
        </p:txBody>
      </p:sp>
      <p:sp>
        <p:nvSpPr>
          <p:cNvPr id="32" name="Google Shape;32;p2"/>
          <p:cNvSpPr txBox="1"/>
          <p:nvPr/>
        </p:nvSpPr>
        <p:spPr>
          <a:xfrm>
            <a:off x="4860032" y="1205465"/>
            <a:ext cx="4176464" cy="3416290"/>
          </a:xfrm>
          <a:prstGeom prst="rect">
            <a:avLst/>
          </a:prstGeom>
          <a:noFill/>
          <a:ln>
            <a:noFill/>
          </a:ln>
        </p:spPr>
        <p:txBody>
          <a:bodyPr spcFirstLastPara="1" wrap="square" lIns="91425" tIns="91425" rIns="91425" bIns="91425" anchor="t" anchorCtr="0">
            <a:spAutoFit/>
          </a:bodyPr>
          <a:lstStyle/>
          <a:p>
            <a:pPr marL="360000" marR="0" lvl="0" indent="-184150" algn="l" rtl="0">
              <a:lnSpc>
                <a:spcPct val="100000"/>
              </a:lnSpc>
              <a:spcBef>
                <a:spcPts val="0"/>
              </a:spcBef>
              <a:spcAft>
                <a:spcPts val="0"/>
              </a:spcAft>
              <a:buClr>
                <a:srgbClr val="000000"/>
              </a:buClr>
              <a:buSzPts val="1400"/>
              <a:buFont typeface="Lato"/>
              <a:buChar char="❖"/>
            </a:pPr>
            <a:r>
              <a:rPr lang="en-GB" sz="1400" b="0" i="0" u="none" strike="noStrike" cap="none">
                <a:solidFill>
                  <a:srgbClr val="000000"/>
                </a:solidFill>
                <a:latin typeface="Lato"/>
                <a:ea typeface="Lato"/>
                <a:cs typeface="Lato"/>
                <a:sym typeface="Lato"/>
              </a:rPr>
              <a:t>Sharing:</a:t>
            </a:r>
            <a:endParaRPr sz="1400" b="0" i="0" u="none" strike="noStrike" cap="none">
              <a:solidFill>
                <a:srgbClr val="000000"/>
              </a:solidFill>
              <a:latin typeface="Arial"/>
              <a:ea typeface="Arial"/>
              <a:cs typeface="Arial"/>
              <a:sym typeface="Arial"/>
            </a:endParaRPr>
          </a:p>
          <a:p>
            <a:pPr marL="175850" marR="0" lvl="0" indent="0" algn="l" rtl="0">
              <a:lnSpc>
                <a:spcPct val="100000"/>
              </a:lnSpc>
              <a:spcBef>
                <a:spcPts val="0"/>
              </a:spcBef>
              <a:spcAft>
                <a:spcPts val="0"/>
              </a:spcAft>
              <a:buClr>
                <a:srgbClr val="000000"/>
              </a:buClr>
              <a:buSzPts val="1400"/>
              <a:buFont typeface="Arial"/>
              <a:buNone/>
            </a:pPr>
            <a:r>
              <a:rPr lang="en-GB" sz="1400" b="0" i="0" u="none" strike="noStrike" cap="none">
                <a:solidFill>
                  <a:schemeClr val="hlink"/>
                </a:solidFill>
                <a:latin typeface="Lato"/>
                <a:ea typeface="Lato"/>
                <a:cs typeface="Lato"/>
                <a:sym typeface="Lato"/>
              </a:rPr>
              <a:t>         </a:t>
            </a:r>
            <a:r>
              <a:rPr lang="en-GB" sz="1400" b="0" i="0" u="sng" strike="noStrike" cap="none">
                <a:solidFill>
                  <a:schemeClr val="hlink"/>
                </a:solidFill>
                <a:latin typeface="Lato"/>
                <a:ea typeface="Lato"/>
                <a:cs typeface="Lato"/>
                <a:sym typeface="Lato"/>
                <a:hlinkClick r:id="rId17" action="ppaction://hlinksldjump"/>
              </a:rPr>
              <a:t>Selecting content</a:t>
            </a:r>
            <a:endParaRPr sz="1400" b="0" i="0" u="sng" strike="noStrike" cap="none">
              <a:solidFill>
                <a:schemeClr val="hlink"/>
              </a:solidFill>
              <a:latin typeface="Lato"/>
              <a:ea typeface="Lato"/>
              <a:cs typeface="Lato"/>
              <a:sym typeface="Lato"/>
            </a:endParaRPr>
          </a:p>
          <a:p>
            <a:pPr marL="0" marR="0" lvl="8" indent="0" algn="l" rtl="0">
              <a:lnSpc>
                <a:spcPct val="100000"/>
              </a:lnSpc>
              <a:spcBef>
                <a:spcPts val="0"/>
              </a:spcBef>
              <a:spcAft>
                <a:spcPts val="0"/>
              </a:spcAft>
              <a:buClr>
                <a:srgbClr val="000000"/>
              </a:buClr>
              <a:buSzPts val="1400"/>
              <a:buFont typeface="Arial"/>
              <a:buNone/>
            </a:pPr>
            <a:r>
              <a:rPr lang="en-GB" sz="1400" b="0" i="1" u="none" strike="noStrike" cap="none">
                <a:solidFill>
                  <a:schemeClr val="hlink"/>
                </a:solidFill>
                <a:latin typeface="Lato"/>
                <a:ea typeface="Lato"/>
                <a:cs typeface="Lato"/>
                <a:sym typeface="Lato"/>
              </a:rPr>
              <a:t>                      </a:t>
            </a:r>
            <a:r>
              <a:rPr lang="en-GB" sz="1400" b="0" i="0" u="sng" strike="noStrike" cap="none">
                <a:solidFill>
                  <a:schemeClr val="hlink"/>
                </a:solidFill>
                <a:latin typeface="Lato"/>
                <a:ea typeface="Lato"/>
                <a:cs typeface="Lato"/>
                <a:sym typeface="Lato"/>
                <a:hlinkClick r:id="rId18" action="ppaction://hlinksldjump"/>
              </a:rPr>
              <a:t>Adding recipients</a:t>
            </a:r>
            <a:endParaRPr sz="1400" b="0" i="0" u="sng" strike="noStrike" cap="none">
              <a:solidFill>
                <a:schemeClr val="hlink"/>
              </a:solidFill>
              <a:latin typeface="Lato"/>
              <a:ea typeface="Lato"/>
              <a:cs typeface="Lato"/>
              <a:sym typeface="Lato"/>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chemeClr val="hlink"/>
                </a:solidFill>
                <a:latin typeface="Lato"/>
                <a:ea typeface="Lato"/>
                <a:cs typeface="Lato"/>
                <a:sym typeface="Lato"/>
              </a:rPr>
              <a:t>	</a:t>
            </a:r>
            <a:r>
              <a:rPr lang="en-GB" sz="1400" b="0" i="0" u="sng" strike="noStrike" cap="none">
                <a:solidFill>
                  <a:schemeClr val="hlink"/>
                </a:solidFill>
                <a:latin typeface="Lato"/>
                <a:ea typeface="Lato"/>
                <a:cs typeface="Lato"/>
                <a:sym typeface="Lato"/>
                <a:hlinkClick r:id="rId19" action="ppaction://hlinksldjump"/>
              </a:rPr>
              <a:t>Composing your message</a:t>
            </a:r>
            <a:endParaRPr sz="14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chemeClr val="hlink"/>
                </a:solidFill>
                <a:latin typeface="Lato"/>
                <a:ea typeface="Lato"/>
                <a:cs typeface="Lato"/>
                <a:sym typeface="Lato"/>
              </a:rPr>
              <a:t>	</a:t>
            </a:r>
            <a:r>
              <a:rPr lang="en-GB" sz="1400" b="0" i="0" u="sng" strike="noStrike" cap="none">
                <a:solidFill>
                  <a:schemeClr val="hlink"/>
                </a:solidFill>
                <a:latin typeface="Lato"/>
                <a:ea typeface="Lato"/>
                <a:cs typeface="Lato"/>
                <a:sym typeface="Lato"/>
                <a:hlinkClick r:id="rId20" action="ppaction://hlinksldjump"/>
              </a:rPr>
              <a:t>Sharing content, continued</a:t>
            </a:r>
            <a:endParaRPr sz="14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a:p>
            <a:pPr marL="360000" marR="0" lvl="0" indent="-184150" algn="l" rtl="0">
              <a:lnSpc>
                <a:spcPct val="100000"/>
              </a:lnSpc>
              <a:spcBef>
                <a:spcPts val="0"/>
              </a:spcBef>
              <a:spcAft>
                <a:spcPts val="0"/>
              </a:spcAft>
              <a:buClr>
                <a:srgbClr val="000000"/>
              </a:buClr>
              <a:buSzPts val="1400"/>
              <a:buFont typeface="Lato"/>
              <a:buChar char="❖"/>
            </a:pPr>
            <a:r>
              <a:rPr lang="en-GB" sz="1400" b="0" i="0" u="none" strike="noStrike" cap="none">
                <a:solidFill>
                  <a:srgbClr val="000000"/>
                </a:solidFill>
                <a:latin typeface="Lato"/>
                <a:ea typeface="Lato"/>
                <a:cs typeface="Lato"/>
                <a:sym typeface="Lato"/>
              </a:rPr>
              <a:t>Presentations:</a:t>
            </a:r>
            <a:endParaRPr sz="14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chemeClr val="hlink"/>
                </a:solidFill>
                <a:latin typeface="Lato"/>
                <a:ea typeface="Lato"/>
                <a:cs typeface="Lato"/>
                <a:sym typeface="Lato"/>
              </a:rPr>
              <a:t>	</a:t>
            </a:r>
            <a:r>
              <a:rPr lang="en-GB" sz="1400" b="0" i="0" u="sng" strike="noStrike" cap="none">
                <a:solidFill>
                  <a:schemeClr val="hlink"/>
                </a:solidFill>
                <a:latin typeface="Lato"/>
                <a:ea typeface="Lato"/>
                <a:cs typeface="Lato"/>
                <a:sym typeface="Lato"/>
                <a:hlinkClick r:id="rId21" action="ppaction://hlinksldjump"/>
              </a:rPr>
              <a:t>“Prepared” presentations</a:t>
            </a:r>
            <a:endParaRPr sz="14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chemeClr val="hlink"/>
                </a:solidFill>
                <a:latin typeface="Lato"/>
                <a:ea typeface="Lato"/>
                <a:cs typeface="Lato"/>
                <a:sym typeface="Lato"/>
              </a:rPr>
              <a:t>	</a:t>
            </a:r>
            <a:r>
              <a:rPr lang="en-GB" sz="1400" b="0" i="0" u="sng" strike="noStrike" cap="none">
                <a:solidFill>
                  <a:schemeClr val="hlink"/>
                </a:solidFill>
                <a:latin typeface="Lato"/>
                <a:ea typeface="Lato"/>
                <a:cs typeface="Lato"/>
                <a:sym typeface="Lato"/>
                <a:hlinkClick r:id="rId22" action="ppaction://hlinksldjump"/>
              </a:rPr>
              <a:t>Creating presentations</a:t>
            </a:r>
            <a:endParaRPr sz="14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chemeClr val="hlink"/>
                </a:solidFill>
                <a:latin typeface="Lato"/>
                <a:ea typeface="Lato"/>
                <a:cs typeface="Lato"/>
                <a:sym typeface="Lato"/>
              </a:rPr>
              <a:t>	</a:t>
            </a:r>
            <a:r>
              <a:rPr lang="en-GB" sz="1400" b="0" i="0" u="sng" strike="noStrike" cap="none">
                <a:solidFill>
                  <a:schemeClr val="hlink"/>
                </a:solidFill>
                <a:latin typeface="Lato"/>
                <a:ea typeface="Lato"/>
                <a:cs typeface="Lato"/>
                <a:sym typeface="Lato"/>
                <a:hlinkClick r:id="rId23" action="ppaction://hlinksldjump"/>
              </a:rPr>
              <a:t>“To send” Presentation</a:t>
            </a:r>
            <a:endParaRPr sz="14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chemeClr val="hlink"/>
                </a:solidFill>
                <a:latin typeface="Lato"/>
                <a:ea typeface="Lato"/>
                <a:cs typeface="Lato"/>
                <a:sym typeface="Lato"/>
              </a:rPr>
              <a:t>	</a:t>
            </a:r>
            <a:r>
              <a:rPr lang="en-GB" sz="1400" b="0" i="0" u="sng" strike="noStrike" cap="none">
                <a:solidFill>
                  <a:schemeClr val="hlink"/>
                </a:solidFill>
                <a:latin typeface="Lato"/>
                <a:ea typeface="Lato"/>
                <a:cs typeface="Lato"/>
                <a:sym typeface="Lato"/>
                <a:hlinkClick r:id="rId24" action="ppaction://hlinksldjump"/>
              </a:rPr>
              <a:t>“Archives” Presentation</a:t>
            </a:r>
            <a:endParaRPr sz="14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a:p>
            <a:pPr marL="360000" marR="0" lvl="0" indent="-184150" algn="l" rtl="0">
              <a:lnSpc>
                <a:spcPct val="100000"/>
              </a:lnSpc>
              <a:spcBef>
                <a:spcPts val="0"/>
              </a:spcBef>
              <a:spcAft>
                <a:spcPts val="0"/>
              </a:spcAft>
              <a:buClr>
                <a:srgbClr val="000000"/>
              </a:buClr>
              <a:buSzPts val="1400"/>
              <a:buFont typeface="Lato"/>
              <a:buChar char="❖"/>
            </a:pPr>
            <a:r>
              <a:rPr lang="en-GB" sz="1400" b="0" i="0" u="sng" strike="noStrike" cap="none">
                <a:solidFill>
                  <a:schemeClr val="hlink"/>
                </a:solidFill>
                <a:latin typeface="Lato"/>
                <a:ea typeface="Lato"/>
                <a:cs typeface="Lato"/>
                <a:sym typeface="Lato"/>
                <a:hlinkClick r:id="rId25" action="ppaction://hlinksldjump"/>
              </a:rPr>
              <a:t>Your favourites</a:t>
            </a:r>
            <a:endParaRPr sz="1400" b="0" i="0" u="none" strike="noStrike" cap="none">
              <a:solidFill>
                <a:srgbClr val="000000"/>
              </a:solidFill>
              <a:latin typeface="Lato"/>
              <a:ea typeface="Lato"/>
              <a:cs typeface="Lato"/>
              <a:sym typeface="Lato"/>
            </a:endParaRPr>
          </a:p>
          <a:p>
            <a:pPr marL="360000" marR="0" lvl="0" indent="-184150" algn="l" rtl="0">
              <a:lnSpc>
                <a:spcPct val="100000"/>
              </a:lnSpc>
              <a:spcBef>
                <a:spcPts val="0"/>
              </a:spcBef>
              <a:spcAft>
                <a:spcPts val="0"/>
              </a:spcAft>
              <a:buClr>
                <a:srgbClr val="000000"/>
              </a:buClr>
              <a:buSzPts val="1400"/>
              <a:buFont typeface="Lato"/>
              <a:buChar char="❖"/>
            </a:pPr>
            <a:r>
              <a:rPr lang="en-GB" sz="1400" b="0" i="0" u="sng" strike="noStrike" cap="none">
                <a:solidFill>
                  <a:schemeClr val="hlink"/>
                </a:solidFill>
                <a:latin typeface="Lato"/>
                <a:ea typeface="Lato"/>
                <a:cs typeface="Lato"/>
                <a:sym typeface="Lato"/>
                <a:hlinkClick r:id="rId26" action="ppaction://hlinksldjump"/>
              </a:rPr>
              <a:t>Your User Space</a:t>
            </a:r>
            <a:endParaRPr sz="1400" b="0" i="0" u="none" strike="noStrike" cap="none">
              <a:solidFill>
                <a:srgbClr val="000000"/>
              </a:solidFill>
              <a:latin typeface="Lato"/>
              <a:ea typeface="Lato"/>
              <a:cs typeface="Lato"/>
              <a:sym typeface="Lato"/>
            </a:endParaRPr>
          </a:p>
          <a:p>
            <a:pPr marL="360000" marR="0" lvl="0" indent="-184150" algn="l" rtl="0">
              <a:lnSpc>
                <a:spcPct val="100000"/>
              </a:lnSpc>
              <a:spcBef>
                <a:spcPts val="0"/>
              </a:spcBef>
              <a:spcAft>
                <a:spcPts val="0"/>
              </a:spcAft>
              <a:buClr>
                <a:srgbClr val="000000"/>
              </a:buClr>
              <a:buSzPts val="1400"/>
              <a:buFont typeface="Lato"/>
              <a:buChar char="❖"/>
            </a:pPr>
            <a:r>
              <a:rPr lang="en-GB" sz="1400" b="0" i="0" u="sng" strike="noStrike" cap="none">
                <a:solidFill>
                  <a:schemeClr val="hlink"/>
                </a:solidFill>
                <a:latin typeface="Lato"/>
                <a:ea typeface="Lato"/>
                <a:cs typeface="Lato"/>
                <a:sym typeface="Lato"/>
                <a:hlinkClick r:id="rId27" action="ppaction://hlinksldjump"/>
              </a:rPr>
              <a:t>Updating your application</a:t>
            </a:r>
            <a:endParaRPr sz="1400" b="0" i="0" u="none" strike="noStrike" cap="none">
              <a:solidFill>
                <a:srgbClr val="000000"/>
              </a:solidFill>
              <a:latin typeface="Lato"/>
              <a:ea typeface="Lato"/>
              <a:cs typeface="Lato"/>
              <a:sym typeface="Lato"/>
            </a:endParaRPr>
          </a:p>
        </p:txBody>
      </p:sp>
      <p:sp>
        <p:nvSpPr>
          <p:cNvPr id="33" name="Google Shape;33;p2"/>
          <p:cNvSpPr txBox="1"/>
          <p:nvPr/>
        </p:nvSpPr>
        <p:spPr>
          <a:xfrm>
            <a:off x="4318500" y="0"/>
            <a:ext cx="4825500" cy="360000"/>
          </a:xfrm>
          <a:prstGeom prst="rect">
            <a:avLst/>
          </a:prstGeom>
          <a:noFill/>
          <a:ln>
            <a:noFill/>
          </a:ln>
        </p:spPr>
        <p:txBody>
          <a:bodyPr spcFirstLastPara="1" wrap="square" lIns="90000" tIns="91425" rIns="91425" bIns="91425" anchor="t" anchorCtr="0">
            <a:noAutofit/>
          </a:bodyPr>
          <a:lstStyle/>
          <a:p>
            <a:pPr marL="457200" marR="0" lvl="0" indent="-228600" algn="r" rtl="0">
              <a:lnSpc>
                <a:spcPct val="115000"/>
              </a:lnSpc>
              <a:spcBef>
                <a:spcPts val="0"/>
              </a:spcBef>
              <a:spcAft>
                <a:spcPts val="0"/>
              </a:spcAft>
              <a:buClr>
                <a:schemeClr val="dk2"/>
              </a:buClr>
              <a:buSzPts val="1400"/>
              <a:buFont typeface="Arial"/>
              <a:buNone/>
            </a:pPr>
            <a:r>
              <a:rPr lang="en-GB" sz="1000" b="0" i="1" u="none" strike="noStrike" cap="none">
                <a:solidFill>
                  <a:schemeClr val="dk2"/>
                </a:solidFill>
                <a:latin typeface="Lato"/>
                <a:ea typeface="Lato"/>
                <a:cs typeface="Lato"/>
                <a:sym typeface="Lato"/>
              </a:rPr>
              <a:t>User Guide V8</a:t>
            </a:r>
            <a:endParaRPr sz="1400" b="0" i="0" u="none" strike="noStrike" cap="none">
              <a:solidFill>
                <a:srgbClr val="000000"/>
              </a:solidFill>
              <a:latin typeface="Arial"/>
              <a:ea typeface="Arial"/>
              <a:cs typeface="Arial"/>
              <a:sym typeface="Arial"/>
            </a:endParaRPr>
          </a:p>
          <a:p>
            <a:pPr marL="457200" marR="0" lvl="0" indent="-228600" algn="r" rtl="0">
              <a:lnSpc>
                <a:spcPct val="115000"/>
              </a:lnSpc>
              <a:spcBef>
                <a:spcPts val="0"/>
              </a:spcBef>
              <a:spcAft>
                <a:spcPts val="0"/>
              </a:spcAft>
              <a:buClr>
                <a:schemeClr val="dk2"/>
              </a:buClr>
              <a:buSzPts val="1400"/>
              <a:buFont typeface="Arial"/>
              <a:buNone/>
            </a:pPr>
            <a:endParaRPr sz="900" b="0" i="0" u="none" strike="noStrike" cap="none">
              <a:solidFill>
                <a:schemeClr val="dk2"/>
              </a:solidFill>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GB">
                <a:latin typeface="Lato"/>
                <a:ea typeface="Lato"/>
                <a:cs typeface="Lato"/>
                <a:sym typeface="Lato"/>
              </a:rPr>
              <a:t>Forms</a:t>
            </a:r>
            <a:br>
              <a:rPr lang="en-GB">
                <a:latin typeface="Lato"/>
                <a:ea typeface="Lato"/>
                <a:cs typeface="Lato"/>
                <a:sym typeface="Lato"/>
              </a:rPr>
            </a:br>
            <a:endParaRPr/>
          </a:p>
        </p:txBody>
      </p:sp>
      <p:sp>
        <p:nvSpPr>
          <p:cNvPr id="247" name="Google Shape;247;p20"/>
          <p:cNvSpPr txBox="1">
            <a:spLocks noGrp="1"/>
          </p:cNvSpPr>
          <p:nvPr>
            <p:ph type="body" idx="1"/>
          </p:nvPr>
        </p:nvSpPr>
        <p:spPr>
          <a:xfrm>
            <a:off x="235500" y="1203325"/>
            <a:ext cx="4251600" cy="3365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68C4CA"/>
              </a:buClr>
              <a:buSzPts val="1400"/>
              <a:buNone/>
            </a:pPr>
            <a:r>
              <a:rPr lang="en-GB" sz="1200" b="1">
                <a:latin typeface="Lato"/>
                <a:ea typeface="Lato"/>
                <a:cs typeface="Lato"/>
                <a:sym typeface="Lato"/>
              </a:rPr>
              <a:t>Form</a:t>
            </a:r>
            <a:r>
              <a:rPr lang="en-GB" sz="1200">
                <a:latin typeface="Lato"/>
                <a:ea typeface="Lato"/>
                <a:cs typeface="Lato"/>
                <a:sym typeface="Lato"/>
              </a:rPr>
              <a:t> content enables data to be sent back direct from the field.</a:t>
            </a:r>
            <a:endParaRPr sz="1200"/>
          </a:p>
          <a:p>
            <a:pPr marL="0" lvl="0" indent="0" algn="l" rtl="0">
              <a:lnSpc>
                <a:spcPct val="100000"/>
              </a:lnSpc>
              <a:spcBef>
                <a:spcPts val="0"/>
              </a:spcBef>
              <a:spcAft>
                <a:spcPts val="0"/>
              </a:spcAft>
              <a:buClr>
                <a:srgbClr val="68C4CA"/>
              </a:buClr>
              <a:buSzPts val="1400"/>
              <a:buNone/>
            </a:pPr>
            <a:endParaRPr sz="1200">
              <a:latin typeface="Lato"/>
              <a:ea typeface="Lato"/>
              <a:cs typeface="Lato"/>
              <a:sym typeface="Lato"/>
            </a:endParaRPr>
          </a:p>
          <a:p>
            <a:pPr marL="0" lvl="0" indent="0" algn="l" rtl="0">
              <a:lnSpc>
                <a:spcPct val="100000"/>
              </a:lnSpc>
              <a:spcBef>
                <a:spcPts val="0"/>
              </a:spcBef>
              <a:spcAft>
                <a:spcPts val="0"/>
              </a:spcAft>
              <a:buClr>
                <a:srgbClr val="68C4CA"/>
              </a:buClr>
              <a:buSzPts val="1400"/>
              <a:buNone/>
            </a:pPr>
            <a:r>
              <a:rPr lang="en-GB" sz="1200">
                <a:latin typeface="Lato"/>
                <a:ea typeface="Lato"/>
                <a:cs typeface="Lato"/>
                <a:sym typeface="Lato"/>
              </a:rPr>
              <a:t>It’s also possible to send back media (videos, images, signature) and quiz-type data. </a:t>
            </a:r>
            <a:endParaRPr sz="1200"/>
          </a:p>
          <a:p>
            <a:pPr marL="0" lvl="0" indent="0" algn="l" rtl="0">
              <a:lnSpc>
                <a:spcPct val="100000"/>
              </a:lnSpc>
              <a:spcBef>
                <a:spcPts val="0"/>
              </a:spcBef>
              <a:spcAft>
                <a:spcPts val="0"/>
              </a:spcAft>
              <a:buClr>
                <a:srgbClr val="68C4CA"/>
              </a:buClr>
              <a:buSzPts val="1400"/>
              <a:buNone/>
            </a:pPr>
            <a:endParaRPr sz="1200">
              <a:latin typeface="Lato"/>
              <a:ea typeface="Lato"/>
              <a:cs typeface="Lato"/>
              <a:sym typeface="Lato"/>
            </a:endParaRPr>
          </a:p>
          <a:p>
            <a:pPr marL="0" lvl="0" indent="0" algn="l" rtl="0">
              <a:lnSpc>
                <a:spcPct val="100000"/>
              </a:lnSpc>
              <a:spcBef>
                <a:spcPts val="0"/>
              </a:spcBef>
              <a:spcAft>
                <a:spcPts val="0"/>
              </a:spcAft>
              <a:buClr>
                <a:srgbClr val="68C4CA"/>
              </a:buClr>
              <a:buSzPts val="1400"/>
              <a:buNone/>
            </a:pPr>
            <a:r>
              <a:rPr lang="en-GB" sz="1200">
                <a:latin typeface="Lato"/>
                <a:ea typeface="Lato"/>
                <a:cs typeface="Lato"/>
                <a:sym typeface="Lato"/>
              </a:rPr>
              <a:t>Answers to questions are communicated to the back office for exploitation by your administrator.</a:t>
            </a:r>
            <a:endParaRPr sz="1200"/>
          </a:p>
          <a:p>
            <a:pPr marL="0" lvl="0" indent="0" algn="l" rtl="0">
              <a:lnSpc>
                <a:spcPct val="100000"/>
              </a:lnSpc>
              <a:spcBef>
                <a:spcPts val="0"/>
              </a:spcBef>
              <a:spcAft>
                <a:spcPts val="0"/>
              </a:spcAft>
              <a:buClr>
                <a:srgbClr val="68C4CA"/>
              </a:buClr>
              <a:buSzPts val="1400"/>
              <a:buNone/>
            </a:pPr>
            <a:endParaRPr sz="1200">
              <a:latin typeface="Lato"/>
              <a:ea typeface="Lato"/>
              <a:cs typeface="Lato"/>
              <a:sym typeface="Lato"/>
            </a:endParaRPr>
          </a:p>
          <a:p>
            <a:pPr marL="0" lvl="0" indent="0" algn="l" rtl="0">
              <a:lnSpc>
                <a:spcPct val="100000"/>
              </a:lnSpc>
              <a:spcBef>
                <a:spcPts val="0"/>
              </a:spcBef>
              <a:spcAft>
                <a:spcPts val="0"/>
              </a:spcAft>
              <a:buClr>
                <a:srgbClr val="68C4CA"/>
              </a:buClr>
              <a:buSzPts val="1400"/>
              <a:buNone/>
            </a:pPr>
            <a:endParaRPr sz="1200">
              <a:latin typeface="Lato"/>
              <a:ea typeface="Lato"/>
              <a:cs typeface="Lato"/>
              <a:sym typeface="Lato"/>
            </a:endParaRPr>
          </a:p>
          <a:p>
            <a:pPr marL="0" lvl="0" indent="0" algn="l" rtl="0">
              <a:lnSpc>
                <a:spcPct val="100000"/>
              </a:lnSpc>
              <a:spcBef>
                <a:spcPts val="0"/>
              </a:spcBef>
              <a:spcAft>
                <a:spcPts val="0"/>
              </a:spcAft>
              <a:buClr>
                <a:srgbClr val="68C4CA"/>
              </a:buClr>
              <a:buSzPts val="1400"/>
              <a:buNone/>
            </a:pPr>
            <a:endParaRPr sz="1200">
              <a:latin typeface="Lato"/>
              <a:ea typeface="Lato"/>
              <a:cs typeface="Lato"/>
              <a:sym typeface="Lato"/>
            </a:endParaRPr>
          </a:p>
        </p:txBody>
      </p:sp>
      <p:sp>
        <p:nvSpPr>
          <p:cNvPr id="248" name="Google Shape;248;p20"/>
          <p:cNvSpPr txBox="1">
            <a:spLocks noGrp="1"/>
          </p:cNvSpPr>
          <p:nvPr>
            <p:ph type="body" idx="3"/>
          </p:nvPr>
        </p:nvSpPr>
        <p:spPr>
          <a:xfrm>
            <a:off x="4318550" y="4783500"/>
            <a:ext cx="4825500" cy="360000"/>
          </a:xfrm>
          <a:prstGeom prst="rect">
            <a:avLst/>
          </a:prstGeom>
          <a:noFill/>
          <a:ln>
            <a:noFill/>
          </a:ln>
        </p:spPr>
        <p:txBody>
          <a:bodyPr spcFirstLastPara="1" wrap="square" lIns="90000" tIns="91425" rIns="91425" bIns="91425" anchor="t" anchorCtr="0">
            <a:noAutofit/>
          </a:bodyPr>
          <a:lstStyle/>
          <a:p>
            <a:pPr marL="457200" lvl="0" indent="-228600" algn="r" rtl="0">
              <a:lnSpc>
                <a:spcPct val="115000"/>
              </a:lnSpc>
              <a:spcBef>
                <a:spcPts val="0"/>
              </a:spcBef>
              <a:spcAft>
                <a:spcPts val="0"/>
              </a:spcAft>
              <a:buSzPts val="1400"/>
              <a:buNone/>
            </a:pPr>
            <a:r>
              <a:rPr lang="en-GB" sz="1200" i="1" u="sng">
                <a:solidFill>
                  <a:schemeClr val="hlink"/>
                </a:solidFill>
                <a:hlinkClick r:id="rId3" action="ppaction://hlinksldjump"/>
              </a:rPr>
              <a:t>Back to contents</a:t>
            </a:r>
            <a:endParaRPr sz="1200" i="1"/>
          </a:p>
          <a:p>
            <a:pPr marL="457200" lvl="0" indent="-228600" algn="r" rtl="0">
              <a:lnSpc>
                <a:spcPct val="115000"/>
              </a:lnSpc>
              <a:spcBef>
                <a:spcPts val="0"/>
              </a:spcBef>
              <a:spcAft>
                <a:spcPts val="0"/>
              </a:spcAft>
              <a:buSzPts val="1400"/>
              <a:buNone/>
            </a:pPr>
            <a:endParaRPr/>
          </a:p>
        </p:txBody>
      </p:sp>
      <p:sp>
        <p:nvSpPr>
          <p:cNvPr id="249" name="Google Shape;249;p20"/>
          <p:cNvSpPr txBox="1"/>
          <p:nvPr/>
        </p:nvSpPr>
        <p:spPr>
          <a:xfrm>
            <a:off x="4318500" y="0"/>
            <a:ext cx="4825500" cy="360000"/>
          </a:xfrm>
          <a:prstGeom prst="rect">
            <a:avLst/>
          </a:prstGeom>
          <a:noFill/>
          <a:ln>
            <a:noFill/>
          </a:ln>
        </p:spPr>
        <p:txBody>
          <a:bodyPr spcFirstLastPara="1" wrap="square" lIns="90000" tIns="91425" rIns="91425" bIns="91425" anchor="t" anchorCtr="0">
            <a:noAutofit/>
          </a:bodyPr>
          <a:lstStyle/>
          <a:p>
            <a:pPr marL="457200" marR="0" lvl="0" indent="-228600" algn="r" rtl="0">
              <a:lnSpc>
                <a:spcPct val="115000"/>
              </a:lnSpc>
              <a:spcBef>
                <a:spcPts val="0"/>
              </a:spcBef>
              <a:spcAft>
                <a:spcPts val="0"/>
              </a:spcAft>
              <a:buClr>
                <a:schemeClr val="dk2"/>
              </a:buClr>
              <a:buSzPts val="1400"/>
              <a:buFont typeface="Arial"/>
              <a:buNone/>
            </a:pPr>
            <a:r>
              <a:rPr lang="en-GB" sz="1000" b="0" i="1" u="none" strike="noStrike" cap="none">
                <a:solidFill>
                  <a:schemeClr val="dk2"/>
                </a:solidFill>
                <a:latin typeface="Lato"/>
                <a:ea typeface="Lato"/>
                <a:cs typeface="Lato"/>
                <a:sym typeface="Lato"/>
              </a:rPr>
              <a:t>User Guide V8</a:t>
            </a:r>
            <a:endParaRPr sz="1400" b="0" i="0" u="none" strike="noStrike" cap="none">
              <a:solidFill>
                <a:srgbClr val="000000"/>
              </a:solidFill>
              <a:latin typeface="Arial"/>
              <a:ea typeface="Arial"/>
              <a:cs typeface="Arial"/>
              <a:sym typeface="Arial"/>
            </a:endParaRPr>
          </a:p>
          <a:p>
            <a:pPr marL="457200" marR="0" lvl="0" indent="-228600" algn="r" rtl="0">
              <a:lnSpc>
                <a:spcPct val="115000"/>
              </a:lnSpc>
              <a:spcBef>
                <a:spcPts val="0"/>
              </a:spcBef>
              <a:spcAft>
                <a:spcPts val="0"/>
              </a:spcAft>
              <a:buClr>
                <a:schemeClr val="dk2"/>
              </a:buClr>
              <a:buSzPts val="1400"/>
              <a:buFont typeface="Arial"/>
              <a:buNone/>
            </a:pPr>
            <a:endParaRPr sz="900" b="0" i="0" u="none" strike="noStrike" cap="none">
              <a:solidFill>
                <a:schemeClr val="dk2"/>
              </a:solidFill>
              <a:latin typeface="Lato"/>
              <a:ea typeface="Lato"/>
              <a:cs typeface="Lato"/>
              <a:sym typeface="Lato"/>
            </a:endParaRPr>
          </a:p>
        </p:txBody>
      </p:sp>
      <p:pic>
        <p:nvPicPr>
          <p:cNvPr id="250" name="Google Shape;250;p20"/>
          <p:cNvPicPr preferRelativeResize="0"/>
          <p:nvPr/>
        </p:nvPicPr>
        <p:blipFill rotWithShape="1">
          <a:blip r:embed="rId4">
            <a:alphaModFix/>
          </a:blip>
          <a:srcRect/>
          <a:stretch/>
        </p:blipFill>
        <p:spPr>
          <a:xfrm>
            <a:off x="6805736" y="1354600"/>
            <a:ext cx="2129341" cy="1319402"/>
          </a:xfrm>
          <a:prstGeom prst="rect">
            <a:avLst/>
          </a:prstGeom>
          <a:noFill/>
          <a:ln>
            <a:noFill/>
          </a:ln>
          <a:effectLst>
            <a:outerShdw blurRad="57150" dist="19050" dir="5400000" algn="bl" rotWithShape="0">
              <a:srgbClr val="000000">
                <a:alpha val="49019"/>
              </a:srgbClr>
            </a:outerShdw>
          </a:effectLst>
        </p:spPr>
      </p:pic>
      <p:pic>
        <p:nvPicPr>
          <p:cNvPr id="251" name="Google Shape;251;p20"/>
          <p:cNvPicPr preferRelativeResize="0"/>
          <p:nvPr/>
        </p:nvPicPr>
        <p:blipFill rotWithShape="1">
          <a:blip r:embed="rId5">
            <a:alphaModFix/>
          </a:blip>
          <a:srcRect l="4660" r="4658"/>
          <a:stretch/>
        </p:blipFill>
        <p:spPr>
          <a:xfrm>
            <a:off x="4528225" y="1360225"/>
            <a:ext cx="2137098" cy="1321098"/>
          </a:xfrm>
          <a:prstGeom prst="rect">
            <a:avLst/>
          </a:prstGeom>
          <a:noFill/>
          <a:ln>
            <a:noFill/>
          </a:ln>
          <a:effectLst>
            <a:outerShdw blurRad="57150" dist="19050" dir="5400000" algn="bl" rotWithShape="0">
              <a:srgbClr val="000000">
                <a:alpha val="49019"/>
              </a:srgbClr>
            </a:outerShdw>
          </a:effectLst>
        </p:spPr>
      </p:pic>
      <p:pic>
        <p:nvPicPr>
          <p:cNvPr id="252" name="Google Shape;252;p20"/>
          <p:cNvPicPr preferRelativeResize="0"/>
          <p:nvPr/>
        </p:nvPicPr>
        <p:blipFill rotWithShape="1">
          <a:blip r:embed="rId6">
            <a:alphaModFix/>
          </a:blip>
          <a:srcRect/>
          <a:stretch/>
        </p:blipFill>
        <p:spPr>
          <a:xfrm>
            <a:off x="4528225" y="2817774"/>
            <a:ext cx="2137098" cy="1321100"/>
          </a:xfrm>
          <a:prstGeom prst="rect">
            <a:avLst/>
          </a:prstGeom>
          <a:noFill/>
          <a:ln>
            <a:noFill/>
          </a:ln>
          <a:effectLst>
            <a:outerShdw blurRad="57150" dist="19050" dir="5400000" algn="bl" rotWithShape="0">
              <a:srgbClr val="000000">
                <a:alpha val="49019"/>
              </a:srgbClr>
            </a:outerShdw>
          </a:effectLst>
        </p:spPr>
      </p:pic>
      <p:pic>
        <p:nvPicPr>
          <p:cNvPr id="253" name="Google Shape;253;p20"/>
          <p:cNvPicPr preferRelativeResize="0"/>
          <p:nvPr/>
        </p:nvPicPr>
        <p:blipFill rotWithShape="1">
          <a:blip r:embed="rId7">
            <a:alphaModFix/>
          </a:blip>
          <a:srcRect/>
          <a:stretch/>
        </p:blipFill>
        <p:spPr>
          <a:xfrm>
            <a:off x="6796501" y="2817775"/>
            <a:ext cx="2115999" cy="1319400"/>
          </a:xfrm>
          <a:prstGeom prst="rect">
            <a:avLst/>
          </a:prstGeom>
          <a:noFill/>
          <a:ln>
            <a:noFill/>
          </a:ln>
          <a:effectLst>
            <a:outerShdw blurRad="57150" dist="19050" dir="5400000" algn="bl" rotWithShape="0">
              <a:srgbClr val="000000">
                <a:alpha val="49019"/>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7F6F6"/>
        </a:solidFill>
        <a:effectLst/>
      </p:bgPr>
    </p:bg>
    <p:spTree>
      <p:nvGrpSpPr>
        <p:cNvPr id="1" name="Shape 257"/>
        <p:cNvGrpSpPr/>
        <p:nvPr/>
      </p:nvGrpSpPr>
      <p:grpSpPr>
        <a:xfrm>
          <a:off x="0" y="0"/>
          <a:ext cx="0" cy="0"/>
          <a:chOff x="0" y="0"/>
          <a:chExt cx="0" cy="0"/>
        </a:xfrm>
      </p:grpSpPr>
      <p:sp>
        <p:nvSpPr>
          <p:cNvPr id="258" name="Google Shape;258;p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GB">
                <a:latin typeface="Lato"/>
                <a:ea typeface="Lato"/>
                <a:cs typeface="Lato"/>
                <a:sym typeface="Lato"/>
              </a:rPr>
              <a:t>Sharing | Selecting content</a:t>
            </a:r>
            <a:endParaRPr/>
          </a:p>
        </p:txBody>
      </p:sp>
      <p:sp>
        <p:nvSpPr>
          <p:cNvPr id="259" name="Google Shape;259;p21"/>
          <p:cNvSpPr txBox="1">
            <a:spLocks noGrp="1"/>
          </p:cNvSpPr>
          <p:nvPr>
            <p:ph type="body" idx="1"/>
          </p:nvPr>
        </p:nvSpPr>
        <p:spPr>
          <a:xfrm>
            <a:off x="235500" y="1203325"/>
            <a:ext cx="4251600" cy="3365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GB" sz="1200">
                <a:latin typeface="Lato"/>
                <a:ea typeface="Lato"/>
                <a:cs typeface="Lato"/>
                <a:sym typeface="Lato"/>
              </a:rPr>
              <a:t>At the end of a presentation, all content viewed during your presentation is grouped together on a screen. </a:t>
            </a:r>
            <a:endParaRPr sz="1200">
              <a:latin typeface="Lato"/>
              <a:ea typeface="Lato"/>
              <a:cs typeface="Lato"/>
              <a:sym typeface="Lato"/>
            </a:endParaRPr>
          </a:p>
          <a:p>
            <a:pPr marL="0" lvl="0" indent="0" algn="l" rtl="0">
              <a:lnSpc>
                <a:spcPct val="100000"/>
              </a:lnSpc>
              <a:spcBef>
                <a:spcPts val="0"/>
              </a:spcBef>
              <a:spcAft>
                <a:spcPts val="0"/>
              </a:spcAft>
              <a:buSzPts val="1400"/>
              <a:buNone/>
            </a:pPr>
            <a:endParaRPr sz="1200">
              <a:latin typeface="Lato"/>
              <a:ea typeface="Lato"/>
              <a:cs typeface="Lato"/>
              <a:sym typeface="Lato"/>
            </a:endParaRPr>
          </a:p>
          <a:p>
            <a:pPr marL="0" lvl="0" indent="0" algn="l" rtl="0">
              <a:lnSpc>
                <a:spcPct val="100000"/>
              </a:lnSpc>
              <a:spcBef>
                <a:spcPts val="0"/>
              </a:spcBef>
              <a:spcAft>
                <a:spcPts val="0"/>
              </a:spcAft>
              <a:buSzPts val="1400"/>
              <a:buNone/>
            </a:pPr>
            <a:r>
              <a:rPr lang="en-GB" sz="1200">
                <a:latin typeface="Lato"/>
                <a:ea typeface="Lato"/>
                <a:cs typeface="Lato"/>
                <a:sym typeface="Lato"/>
              </a:rPr>
              <a:t>You can consult and select it before sending. </a:t>
            </a:r>
            <a:endParaRPr sz="1200"/>
          </a:p>
          <a:p>
            <a:pPr marL="0" lvl="0" indent="0" algn="l" rtl="0">
              <a:lnSpc>
                <a:spcPct val="100000"/>
              </a:lnSpc>
              <a:spcBef>
                <a:spcPts val="0"/>
              </a:spcBef>
              <a:spcAft>
                <a:spcPts val="0"/>
              </a:spcAft>
              <a:buSzPts val="1400"/>
              <a:buNone/>
            </a:pPr>
            <a:endParaRPr sz="1200">
              <a:latin typeface="Lato"/>
              <a:ea typeface="Lato"/>
              <a:cs typeface="Lato"/>
              <a:sym typeface="Lato"/>
            </a:endParaRPr>
          </a:p>
          <a:p>
            <a:pPr marL="0" lvl="0" indent="0" algn="l" rtl="0">
              <a:lnSpc>
                <a:spcPct val="100000"/>
              </a:lnSpc>
              <a:spcBef>
                <a:spcPts val="0"/>
              </a:spcBef>
              <a:spcAft>
                <a:spcPts val="0"/>
              </a:spcAft>
              <a:buSzPts val="1400"/>
              <a:buNone/>
            </a:pPr>
            <a:r>
              <a:rPr lang="en-GB" sz="1200">
                <a:latin typeface="Lato"/>
                <a:ea typeface="Lato"/>
                <a:cs typeface="Lato"/>
                <a:sym typeface="Lato"/>
              </a:rPr>
              <a:t>To add content, you can:</a:t>
            </a:r>
            <a:endParaRPr sz="1200"/>
          </a:p>
          <a:p>
            <a:pPr marL="0" lvl="0" indent="0" algn="l" rtl="0">
              <a:lnSpc>
                <a:spcPct val="100000"/>
              </a:lnSpc>
              <a:spcBef>
                <a:spcPts val="0"/>
              </a:spcBef>
              <a:spcAft>
                <a:spcPts val="0"/>
              </a:spcAft>
              <a:buSzPts val="1400"/>
              <a:buNone/>
            </a:pPr>
            <a:endParaRPr sz="1200">
              <a:latin typeface="Lato"/>
              <a:ea typeface="Lato"/>
              <a:cs typeface="Lato"/>
              <a:sym typeface="Lato"/>
            </a:endParaRPr>
          </a:p>
          <a:p>
            <a:pPr marL="311150" lvl="0" indent="-190500" algn="l" rtl="0">
              <a:lnSpc>
                <a:spcPct val="100000"/>
              </a:lnSpc>
              <a:spcBef>
                <a:spcPts val="0"/>
              </a:spcBef>
              <a:spcAft>
                <a:spcPts val="0"/>
              </a:spcAft>
              <a:buSzPts val="1200"/>
              <a:buFont typeface="Arial"/>
              <a:buChar char="•"/>
            </a:pPr>
            <a:r>
              <a:rPr lang="en-GB" sz="1200">
                <a:latin typeface="Lato"/>
                <a:ea typeface="Lato"/>
                <a:cs typeface="Lato"/>
                <a:sym typeface="Lato"/>
              </a:rPr>
              <a:t>Select an item of content and slide it into the right-hand column Content attached to message</a:t>
            </a:r>
            <a:endParaRPr sz="1200"/>
          </a:p>
          <a:p>
            <a:pPr marL="311150" lvl="0" indent="-190500" algn="l" rtl="0">
              <a:lnSpc>
                <a:spcPct val="100000"/>
              </a:lnSpc>
              <a:spcBef>
                <a:spcPts val="0"/>
              </a:spcBef>
              <a:spcAft>
                <a:spcPts val="0"/>
              </a:spcAft>
              <a:buSzPts val="1200"/>
              <a:buFont typeface="Arial"/>
              <a:buChar char="•"/>
            </a:pPr>
            <a:r>
              <a:rPr lang="en-GB" sz="1200">
                <a:latin typeface="Lato"/>
                <a:ea typeface="Lato"/>
                <a:cs typeface="Lato"/>
                <a:sym typeface="Lato"/>
              </a:rPr>
              <a:t>Search for an item of content by clicking on the Add content button </a:t>
            </a:r>
            <a:endParaRPr sz="1200"/>
          </a:p>
          <a:p>
            <a:pPr marL="311150" lvl="0" indent="-114300" algn="l" rtl="0">
              <a:lnSpc>
                <a:spcPct val="100000"/>
              </a:lnSpc>
              <a:spcBef>
                <a:spcPts val="0"/>
              </a:spcBef>
              <a:spcAft>
                <a:spcPts val="0"/>
              </a:spcAft>
              <a:buSzPts val="900"/>
              <a:buFont typeface="Arial"/>
              <a:buNone/>
            </a:pPr>
            <a:endParaRPr sz="1200">
              <a:latin typeface="Lato"/>
              <a:ea typeface="Lato"/>
              <a:cs typeface="Lato"/>
              <a:sym typeface="Lato"/>
            </a:endParaRPr>
          </a:p>
          <a:p>
            <a:pPr marL="0" lvl="0" indent="0" algn="l" rtl="0">
              <a:lnSpc>
                <a:spcPct val="100000"/>
              </a:lnSpc>
              <a:spcBef>
                <a:spcPts val="0"/>
              </a:spcBef>
              <a:spcAft>
                <a:spcPts val="0"/>
              </a:spcAft>
              <a:buSzPts val="1400"/>
              <a:buNone/>
            </a:pPr>
            <a:r>
              <a:rPr lang="en-GB" sz="1200">
                <a:latin typeface="Lato"/>
                <a:ea typeface="Lato"/>
                <a:cs typeface="Lato"/>
                <a:sym typeface="Lato"/>
              </a:rPr>
              <a:t>To confirm the selection, the user can give their presentation a title.</a:t>
            </a:r>
            <a:endParaRPr sz="1200"/>
          </a:p>
        </p:txBody>
      </p:sp>
      <p:sp>
        <p:nvSpPr>
          <p:cNvPr id="260" name="Google Shape;260;p21"/>
          <p:cNvSpPr txBox="1">
            <a:spLocks noGrp="1"/>
          </p:cNvSpPr>
          <p:nvPr>
            <p:ph type="body" idx="3"/>
          </p:nvPr>
        </p:nvSpPr>
        <p:spPr>
          <a:xfrm>
            <a:off x="4318550" y="4783500"/>
            <a:ext cx="4825500" cy="360000"/>
          </a:xfrm>
          <a:prstGeom prst="rect">
            <a:avLst/>
          </a:prstGeom>
          <a:noFill/>
          <a:ln>
            <a:noFill/>
          </a:ln>
        </p:spPr>
        <p:txBody>
          <a:bodyPr spcFirstLastPara="1" wrap="square" lIns="90000" tIns="91425" rIns="91425" bIns="91425" anchor="t" anchorCtr="0">
            <a:noAutofit/>
          </a:bodyPr>
          <a:lstStyle/>
          <a:p>
            <a:pPr marL="457200" lvl="0" indent="-228600" algn="r" rtl="0">
              <a:lnSpc>
                <a:spcPct val="115000"/>
              </a:lnSpc>
              <a:spcBef>
                <a:spcPts val="0"/>
              </a:spcBef>
              <a:spcAft>
                <a:spcPts val="0"/>
              </a:spcAft>
              <a:buSzPts val="1400"/>
              <a:buNone/>
            </a:pPr>
            <a:r>
              <a:rPr lang="en-GB" sz="1200" i="1" u="sng">
                <a:solidFill>
                  <a:schemeClr val="hlink"/>
                </a:solidFill>
                <a:hlinkClick r:id="rId3" action="ppaction://hlinksldjump"/>
              </a:rPr>
              <a:t>Back to contents</a:t>
            </a:r>
            <a:endParaRPr sz="1200" i="1"/>
          </a:p>
          <a:p>
            <a:pPr marL="457200" lvl="0" indent="-228600" algn="r" rtl="0">
              <a:lnSpc>
                <a:spcPct val="115000"/>
              </a:lnSpc>
              <a:spcBef>
                <a:spcPts val="0"/>
              </a:spcBef>
              <a:spcAft>
                <a:spcPts val="0"/>
              </a:spcAft>
              <a:buSzPts val="1400"/>
              <a:buNone/>
            </a:pPr>
            <a:endParaRPr/>
          </a:p>
        </p:txBody>
      </p:sp>
      <p:sp>
        <p:nvSpPr>
          <p:cNvPr id="261" name="Google Shape;261;p21"/>
          <p:cNvSpPr txBox="1"/>
          <p:nvPr/>
        </p:nvSpPr>
        <p:spPr>
          <a:xfrm>
            <a:off x="4318500" y="0"/>
            <a:ext cx="4825500" cy="360000"/>
          </a:xfrm>
          <a:prstGeom prst="rect">
            <a:avLst/>
          </a:prstGeom>
          <a:noFill/>
          <a:ln>
            <a:noFill/>
          </a:ln>
        </p:spPr>
        <p:txBody>
          <a:bodyPr spcFirstLastPara="1" wrap="square" lIns="90000" tIns="91425" rIns="91425" bIns="91425" anchor="t" anchorCtr="0">
            <a:noAutofit/>
          </a:bodyPr>
          <a:lstStyle/>
          <a:p>
            <a:pPr marL="457200" marR="0" lvl="0" indent="-228600" algn="r" rtl="0">
              <a:lnSpc>
                <a:spcPct val="115000"/>
              </a:lnSpc>
              <a:spcBef>
                <a:spcPts val="0"/>
              </a:spcBef>
              <a:spcAft>
                <a:spcPts val="0"/>
              </a:spcAft>
              <a:buClr>
                <a:schemeClr val="dk2"/>
              </a:buClr>
              <a:buSzPts val="1400"/>
              <a:buFont typeface="Arial"/>
              <a:buNone/>
            </a:pPr>
            <a:r>
              <a:rPr lang="en-GB" sz="1000" b="0" i="1" u="none" strike="noStrike" cap="none">
                <a:solidFill>
                  <a:schemeClr val="dk2"/>
                </a:solidFill>
                <a:latin typeface="Lato"/>
                <a:ea typeface="Lato"/>
                <a:cs typeface="Lato"/>
                <a:sym typeface="Lato"/>
              </a:rPr>
              <a:t>User Guide V8</a:t>
            </a:r>
            <a:endParaRPr sz="1400" b="0" i="0" u="none" strike="noStrike" cap="none">
              <a:solidFill>
                <a:srgbClr val="000000"/>
              </a:solidFill>
              <a:latin typeface="Arial"/>
              <a:ea typeface="Arial"/>
              <a:cs typeface="Arial"/>
              <a:sym typeface="Arial"/>
            </a:endParaRPr>
          </a:p>
          <a:p>
            <a:pPr marL="457200" marR="0" lvl="0" indent="-228600" algn="r" rtl="0">
              <a:lnSpc>
                <a:spcPct val="115000"/>
              </a:lnSpc>
              <a:spcBef>
                <a:spcPts val="0"/>
              </a:spcBef>
              <a:spcAft>
                <a:spcPts val="0"/>
              </a:spcAft>
              <a:buClr>
                <a:schemeClr val="dk2"/>
              </a:buClr>
              <a:buSzPts val="1400"/>
              <a:buFont typeface="Arial"/>
              <a:buNone/>
            </a:pPr>
            <a:endParaRPr sz="900" b="0" i="0" u="none" strike="noStrike" cap="none">
              <a:solidFill>
                <a:schemeClr val="dk2"/>
              </a:solidFill>
              <a:latin typeface="Lato"/>
              <a:ea typeface="Lato"/>
              <a:cs typeface="Lato"/>
              <a:sym typeface="Lato"/>
            </a:endParaRPr>
          </a:p>
        </p:txBody>
      </p:sp>
      <p:pic>
        <p:nvPicPr>
          <p:cNvPr id="262" name="Google Shape;262;p21"/>
          <p:cNvPicPr preferRelativeResize="0"/>
          <p:nvPr/>
        </p:nvPicPr>
        <p:blipFill rotWithShape="1">
          <a:blip r:embed="rId4">
            <a:alphaModFix/>
          </a:blip>
          <a:srcRect/>
          <a:stretch/>
        </p:blipFill>
        <p:spPr>
          <a:xfrm>
            <a:off x="4528225" y="1360225"/>
            <a:ext cx="2137098" cy="1321099"/>
          </a:xfrm>
          <a:prstGeom prst="rect">
            <a:avLst/>
          </a:prstGeom>
          <a:noFill/>
          <a:ln>
            <a:noFill/>
          </a:ln>
          <a:effectLst>
            <a:outerShdw blurRad="57150" dist="19050" dir="5400000" algn="bl" rotWithShape="0">
              <a:srgbClr val="000000">
                <a:alpha val="49019"/>
              </a:srgbClr>
            </a:outerShdw>
          </a:effectLst>
        </p:spPr>
      </p:pic>
      <p:pic>
        <p:nvPicPr>
          <p:cNvPr id="263" name="Google Shape;263;p21"/>
          <p:cNvPicPr preferRelativeResize="0"/>
          <p:nvPr/>
        </p:nvPicPr>
        <p:blipFill rotWithShape="1">
          <a:blip r:embed="rId5">
            <a:alphaModFix/>
          </a:blip>
          <a:srcRect/>
          <a:stretch/>
        </p:blipFill>
        <p:spPr>
          <a:xfrm>
            <a:off x="6794125" y="1360225"/>
            <a:ext cx="2137511" cy="1321100"/>
          </a:xfrm>
          <a:prstGeom prst="rect">
            <a:avLst/>
          </a:prstGeom>
          <a:noFill/>
          <a:ln>
            <a:noFill/>
          </a:ln>
          <a:effectLst>
            <a:outerShdw blurRad="57150" dist="19050" dir="5400000" algn="bl" rotWithShape="0">
              <a:srgbClr val="000000">
                <a:alpha val="49019"/>
              </a:srgbClr>
            </a:outerShdw>
          </a:effectLst>
        </p:spPr>
      </p:pic>
      <p:pic>
        <p:nvPicPr>
          <p:cNvPr id="264" name="Google Shape;264;p21"/>
          <p:cNvPicPr preferRelativeResize="0"/>
          <p:nvPr/>
        </p:nvPicPr>
        <p:blipFill rotWithShape="1">
          <a:blip r:embed="rId6">
            <a:alphaModFix/>
          </a:blip>
          <a:srcRect/>
          <a:stretch/>
        </p:blipFill>
        <p:spPr>
          <a:xfrm>
            <a:off x="6794525" y="2885775"/>
            <a:ext cx="2137098" cy="1321093"/>
          </a:xfrm>
          <a:prstGeom prst="rect">
            <a:avLst/>
          </a:prstGeom>
          <a:noFill/>
          <a:ln>
            <a:noFill/>
          </a:ln>
          <a:effectLst>
            <a:outerShdw blurRad="57150" dist="19050" dir="5400000" algn="bl" rotWithShape="0">
              <a:srgbClr val="000000">
                <a:alpha val="49019"/>
              </a:srgbClr>
            </a:outerShdw>
          </a:effectLst>
        </p:spPr>
      </p:pic>
      <p:pic>
        <p:nvPicPr>
          <p:cNvPr id="265" name="Google Shape;265;p21"/>
          <p:cNvPicPr preferRelativeResize="0"/>
          <p:nvPr/>
        </p:nvPicPr>
        <p:blipFill rotWithShape="1">
          <a:blip r:embed="rId7">
            <a:alphaModFix/>
          </a:blip>
          <a:srcRect/>
          <a:stretch/>
        </p:blipFill>
        <p:spPr>
          <a:xfrm>
            <a:off x="4528025" y="2884100"/>
            <a:ext cx="2137498" cy="1324446"/>
          </a:xfrm>
          <a:prstGeom prst="rect">
            <a:avLst/>
          </a:prstGeom>
          <a:noFill/>
          <a:ln>
            <a:noFill/>
          </a:ln>
          <a:effectLst>
            <a:outerShdw blurRad="57150" dist="19050" dir="5400000" algn="bl" rotWithShape="0">
              <a:srgbClr val="000000">
                <a:alpha val="49019"/>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GB">
                <a:latin typeface="Lato"/>
                <a:ea typeface="Lato"/>
                <a:cs typeface="Lato"/>
                <a:sym typeface="Lato"/>
              </a:rPr>
              <a:t>Sharing | Adding recipients</a:t>
            </a:r>
            <a:endParaRPr/>
          </a:p>
        </p:txBody>
      </p:sp>
      <p:sp>
        <p:nvSpPr>
          <p:cNvPr id="271" name="Google Shape;271;p22"/>
          <p:cNvSpPr txBox="1">
            <a:spLocks noGrp="1"/>
          </p:cNvSpPr>
          <p:nvPr>
            <p:ph type="body" idx="1"/>
          </p:nvPr>
        </p:nvSpPr>
        <p:spPr>
          <a:xfrm>
            <a:off x="235500" y="1203325"/>
            <a:ext cx="4251600" cy="3365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GB" sz="1200">
                <a:latin typeface="Lato"/>
                <a:ea typeface="Lato"/>
                <a:cs typeface="Lato"/>
                <a:sym typeface="Lato"/>
              </a:rPr>
              <a:t>After selecting content, you can add as many recipients as necessary.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GB" sz="1200">
                <a:latin typeface="Lato"/>
                <a:ea typeface="Lato"/>
                <a:cs typeface="Lato"/>
                <a:sym typeface="Lato"/>
              </a:rPr>
              <a:t>Information complementary to the email can be added: </a:t>
            </a:r>
            <a:endParaRPr sz="1200"/>
          </a:p>
          <a:p>
            <a:pPr marL="139700" lvl="0" indent="0" algn="l" rtl="0">
              <a:lnSpc>
                <a:spcPct val="100000"/>
              </a:lnSpc>
              <a:spcBef>
                <a:spcPts val="0"/>
              </a:spcBef>
              <a:spcAft>
                <a:spcPts val="0"/>
              </a:spcAft>
              <a:buSzPts val="900"/>
              <a:buNone/>
            </a:pPr>
            <a:endParaRPr sz="1200">
              <a:latin typeface="Lato"/>
              <a:ea typeface="Lato"/>
              <a:cs typeface="Lato"/>
              <a:sym typeface="Lato"/>
            </a:endParaRPr>
          </a:p>
          <a:p>
            <a:pPr marL="311150" lvl="0" indent="-190500" algn="l" rtl="0">
              <a:lnSpc>
                <a:spcPct val="100000"/>
              </a:lnSpc>
              <a:spcBef>
                <a:spcPts val="0"/>
              </a:spcBef>
              <a:spcAft>
                <a:spcPts val="0"/>
              </a:spcAft>
              <a:buSzPts val="1200"/>
              <a:buFont typeface="Arial"/>
              <a:buChar char="•"/>
            </a:pPr>
            <a:r>
              <a:rPr lang="en-GB" sz="1200">
                <a:latin typeface="Lato"/>
                <a:ea typeface="Lato"/>
                <a:cs typeface="Lato"/>
                <a:sym typeface="Lato"/>
              </a:rPr>
              <a:t>Name</a:t>
            </a:r>
            <a:endParaRPr sz="1200"/>
          </a:p>
          <a:p>
            <a:pPr marL="311150" lvl="0" indent="-114300" algn="l" rtl="0">
              <a:lnSpc>
                <a:spcPct val="100000"/>
              </a:lnSpc>
              <a:spcBef>
                <a:spcPts val="0"/>
              </a:spcBef>
              <a:spcAft>
                <a:spcPts val="0"/>
              </a:spcAft>
              <a:buSzPts val="900"/>
              <a:buFont typeface="Arial"/>
              <a:buNone/>
            </a:pPr>
            <a:endParaRPr sz="1200">
              <a:latin typeface="Lato"/>
              <a:ea typeface="Lato"/>
              <a:cs typeface="Lato"/>
              <a:sym typeface="Lato"/>
            </a:endParaRPr>
          </a:p>
          <a:p>
            <a:pPr marL="311150" lvl="0" indent="-190500" algn="l" rtl="0">
              <a:lnSpc>
                <a:spcPct val="100000"/>
              </a:lnSpc>
              <a:spcBef>
                <a:spcPts val="0"/>
              </a:spcBef>
              <a:spcAft>
                <a:spcPts val="0"/>
              </a:spcAft>
              <a:buSzPts val="1200"/>
              <a:buFont typeface="Arial"/>
              <a:buChar char="•"/>
            </a:pPr>
            <a:r>
              <a:rPr lang="en-GB" sz="1200">
                <a:latin typeface="Lato"/>
                <a:ea typeface="Lato"/>
                <a:cs typeface="Lato"/>
                <a:sym typeface="Lato"/>
              </a:rPr>
              <a:t>Position</a:t>
            </a:r>
            <a:endParaRPr sz="1200"/>
          </a:p>
          <a:p>
            <a:pPr marL="311150" lvl="0" indent="-114300" algn="l" rtl="0">
              <a:lnSpc>
                <a:spcPct val="100000"/>
              </a:lnSpc>
              <a:spcBef>
                <a:spcPts val="0"/>
              </a:spcBef>
              <a:spcAft>
                <a:spcPts val="0"/>
              </a:spcAft>
              <a:buSzPts val="900"/>
              <a:buFont typeface="Arial"/>
              <a:buNone/>
            </a:pPr>
            <a:endParaRPr sz="1200">
              <a:latin typeface="Lato"/>
              <a:ea typeface="Lato"/>
              <a:cs typeface="Lato"/>
              <a:sym typeface="Lato"/>
            </a:endParaRPr>
          </a:p>
          <a:p>
            <a:pPr marL="311150" lvl="0" indent="-190500" algn="l" rtl="0">
              <a:lnSpc>
                <a:spcPct val="100000"/>
              </a:lnSpc>
              <a:spcBef>
                <a:spcPts val="0"/>
              </a:spcBef>
              <a:spcAft>
                <a:spcPts val="0"/>
              </a:spcAft>
              <a:buSzPts val="1200"/>
              <a:buFont typeface="Arial"/>
              <a:buChar char="•"/>
            </a:pPr>
            <a:r>
              <a:rPr lang="en-GB" sz="1200">
                <a:latin typeface="Lato"/>
                <a:ea typeface="Lato"/>
                <a:cs typeface="Lato"/>
                <a:sym typeface="Lato"/>
              </a:rPr>
              <a:t>Telephone number</a:t>
            </a:r>
            <a:endParaRPr sz="1200"/>
          </a:p>
          <a:p>
            <a:pPr marL="0" lvl="0" indent="0" algn="l" rtl="0">
              <a:lnSpc>
                <a:spcPct val="100000"/>
              </a:lnSpc>
              <a:spcBef>
                <a:spcPts val="0"/>
              </a:spcBef>
              <a:spcAft>
                <a:spcPts val="0"/>
              </a:spcAft>
              <a:buSzPts val="1400"/>
              <a:buNone/>
            </a:pPr>
            <a:endParaRPr sz="1200">
              <a:latin typeface="Lato"/>
              <a:ea typeface="Lato"/>
              <a:cs typeface="Lato"/>
              <a:sym typeface="Lato"/>
            </a:endParaRPr>
          </a:p>
          <a:p>
            <a:pPr marL="0" lvl="0" indent="0" algn="l" rtl="0">
              <a:lnSpc>
                <a:spcPct val="100000"/>
              </a:lnSpc>
              <a:spcBef>
                <a:spcPts val="0"/>
              </a:spcBef>
              <a:spcAft>
                <a:spcPts val="0"/>
              </a:spcAft>
              <a:buSzPts val="1400"/>
              <a:buNone/>
            </a:pPr>
            <a:r>
              <a:rPr lang="en-GB" sz="1200">
                <a:latin typeface="Lato"/>
                <a:ea typeface="Lato"/>
                <a:cs typeface="Lato"/>
                <a:sym typeface="Lato"/>
              </a:rPr>
              <a:t>This information can be synchronised with the company’s CRM. </a:t>
            </a:r>
            <a:endParaRPr sz="1200"/>
          </a:p>
        </p:txBody>
      </p:sp>
      <p:pic>
        <p:nvPicPr>
          <p:cNvPr id="272" name="Google Shape;272;p22"/>
          <p:cNvPicPr preferRelativeResize="0">
            <a:picLocks noGrp="1"/>
          </p:cNvPicPr>
          <p:nvPr>
            <p:ph type="pic" idx="2"/>
          </p:nvPr>
        </p:nvPicPr>
        <p:blipFill rotWithShape="1">
          <a:blip r:embed="rId3">
            <a:alphaModFix/>
          </a:blip>
          <a:srcRect l="-1387" t="-14998" r="-1384" b="-9055"/>
          <a:stretch/>
        </p:blipFill>
        <p:spPr>
          <a:xfrm>
            <a:off x="4318550" y="1050925"/>
            <a:ext cx="4514299" cy="3365501"/>
          </a:xfrm>
          <a:prstGeom prst="rect">
            <a:avLst/>
          </a:prstGeom>
          <a:noFill/>
          <a:ln>
            <a:noFill/>
          </a:ln>
          <a:effectLst>
            <a:outerShdw blurRad="57150" dist="19050" dir="5400000" algn="bl" rotWithShape="0">
              <a:srgbClr val="000000">
                <a:alpha val="49019"/>
              </a:srgbClr>
            </a:outerShdw>
          </a:effectLst>
        </p:spPr>
      </p:pic>
      <p:sp>
        <p:nvSpPr>
          <p:cNvPr id="273" name="Google Shape;273;p22"/>
          <p:cNvSpPr txBox="1">
            <a:spLocks noGrp="1"/>
          </p:cNvSpPr>
          <p:nvPr>
            <p:ph type="body" idx="3"/>
          </p:nvPr>
        </p:nvSpPr>
        <p:spPr>
          <a:xfrm>
            <a:off x="4318550" y="4783500"/>
            <a:ext cx="4825500" cy="360000"/>
          </a:xfrm>
          <a:prstGeom prst="rect">
            <a:avLst/>
          </a:prstGeom>
          <a:noFill/>
          <a:ln>
            <a:noFill/>
          </a:ln>
        </p:spPr>
        <p:txBody>
          <a:bodyPr spcFirstLastPara="1" wrap="square" lIns="90000" tIns="91425" rIns="91425" bIns="91425" anchor="t" anchorCtr="0">
            <a:noAutofit/>
          </a:bodyPr>
          <a:lstStyle/>
          <a:p>
            <a:pPr marL="457200" lvl="0" indent="-228600" algn="r" rtl="0">
              <a:lnSpc>
                <a:spcPct val="115000"/>
              </a:lnSpc>
              <a:spcBef>
                <a:spcPts val="0"/>
              </a:spcBef>
              <a:spcAft>
                <a:spcPts val="0"/>
              </a:spcAft>
              <a:buSzPts val="1400"/>
              <a:buNone/>
            </a:pPr>
            <a:r>
              <a:rPr lang="en-GB" sz="1200" i="1" u="sng">
                <a:solidFill>
                  <a:schemeClr val="hlink"/>
                </a:solidFill>
                <a:hlinkClick r:id="rId4" action="ppaction://hlinksldjump"/>
              </a:rPr>
              <a:t>Back to contents</a:t>
            </a:r>
            <a:endParaRPr sz="1200" i="1"/>
          </a:p>
          <a:p>
            <a:pPr marL="457200" lvl="0" indent="-228600" algn="r" rtl="0">
              <a:lnSpc>
                <a:spcPct val="115000"/>
              </a:lnSpc>
              <a:spcBef>
                <a:spcPts val="0"/>
              </a:spcBef>
              <a:spcAft>
                <a:spcPts val="0"/>
              </a:spcAft>
              <a:buSzPts val="1400"/>
              <a:buNone/>
            </a:pPr>
            <a:endParaRPr/>
          </a:p>
        </p:txBody>
      </p:sp>
      <p:sp>
        <p:nvSpPr>
          <p:cNvPr id="274" name="Google Shape;274;p22"/>
          <p:cNvSpPr txBox="1"/>
          <p:nvPr/>
        </p:nvSpPr>
        <p:spPr>
          <a:xfrm>
            <a:off x="4318500" y="0"/>
            <a:ext cx="4825500" cy="360000"/>
          </a:xfrm>
          <a:prstGeom prst="rect">
            <a:avLst/>
          </a:prstGeom>
          <a:noFill/>
          <a:ln>
            <a:noFill/>
          </a:ln>
        </p:spPr>
        <p:txBody>
          <a:bodyPr spcFirstLastPara="1" wrap="square" lIns="90000" tIns="91425" rIns="91425" bIns="91425" anchor="t" anchorCtr="0">
            <a:noAutofit/>
          </a:bodyPr>
          <a:lstStyle/>
          <a:p>
            <a:pPr marL="457200" marR="0" lvl="0" indent="-228600" algn="r" rtl="0">
              <a:lnSpc>
                <a:spcPct val="115000"/>
              </a:lnSpc>
              <a:spcBef>
                <a:spcPts val="0"/>
              </a:spcBef>
              <a:spcAft>
                <a:spcPts val="0"/>
              </a:spcAft>
              <a:buClr>
                <a:schemeClr val="dk2"/>
              </a:buClr>
              <a:buSzPts val="1400"/>
              <a:buFont typeface="Arial"/>
              <a:buNone/>
            </a:pPr>
            <a:r>
              <a:rPr lang="en-GB" sz="1000" b="0" i="1" u="none" strike="noStrike" cap="none">
                <a:solidFill>
                  <a:schemeClr val="dk2"/>
                </a:solidFill>
                <a:latin typeface="Lato"/>
                <a:ea typeface="Lato"/>
                <a:cs typeface="Lato"/>
                <a:sym typeface="Lato"/>
              </a:rPr>
              <a:t>User Guide V8</a:t>
            </a:r>
            <a:endParaRPr sz="1400" b="0" i="0" u="none" strike="noStrike" cap="none">
              <a:solidFill>
                <a:srgbClr val="000000"/>
              </a:solidFill>
              <a:latin typeface="Arial"/>
              <a:ea typeface="Arial"/>
              <a:cs typeface="Arial"/>
              <a:sym typeface="Arial"/>
            </a:endParaRPr>
          </a:p>
          <a:p>
            <a:pPr marL="457200" marR="0" lvl="0" indent="-228600" algn="r" rtl="0">
              <a:lnSpc>
                <a:spcPct val="115000"/>
              </a:lnSpc>
              <a:spcBef>
                <a:spcPts val="0"/>
              </a:spcBef>
              <a:spcAft>
                <a:spcPts val="0"/>
              </a:spcAft>
              <a:buClr>
                <a:schemeClr val="dk2"/>
              </a:buClr>
              <a:buSzPts val="1400"/>
              <a:buFont typeface="Arial"/>
              <a:buNone/>
            </a:pPr>
            <a:endParaRPr sz="900" b="0" i="0" u="none" strike="noStrike" cap="none">
              <a:solidFill>
                <a:schemeClr val="dk2"/>
              </a:solidFill>
              <a:latin typeface="Lato"/>
              <a:ea typeface="Lato"/>
              <a:cs typeface="Lato"/>
              <a:sym typeface="La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GB">
                <a:latin typeface="Lato"/>
                <a:ea typeface="Lato"/>
                <a:cs typeface="Lato"/>
                <a:sym typeface="Lato"/>
              </a:rPr>
              <a:t>Sharing | Composing your message</a:t>
            </a:r>
            <a:endParaRPr/>
          </a:p>
        </p:txBody>
      </p:sp>
      <p:sp>
        <p:nvSpPr>
          <p:cNvPr id="280" name="Google Shape;280;p23"/>
          <p:cNvSpPr txBox="1">
            <a:spLocks noGrp="1"/>
          </p:cNvSpPr>
          <p:nvPr>
            <p:ph type="body" idx="1"/>
          </p:nvPr>
        </p:nvSpPr>
        <p:spPr>
          <a:xfrm>
            <a:off x="235500" y="1203325"/>
            <a:ext cx="4083000" cy="3365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GB" sz="1200">
                <a:solidFill>
                  <a:srgbClr val="3B3B3C"/>
                </a:solidFill>
                <a:latin typeface="Lato"/>
                <a:ea typeface="Lato"/>
                <a:cs typeface="Lato"/>
                <a:sym typeface="Lato"/>
              </a:rPr>
              <a:t>The user can personalise their message on the message composition page. </a:t>
            </a:r>
            <a:endParaRPr sz="1200">
              <a:solidFill>
                <a:srgbClr val="3B3B3C"/>
              </a:solidFill>
            </a:endParaRPr>
          </a:p>
          <a:p>
            <a:pPr marL="0" lvl="0" indent="0" algn="l" rtl="0">
              <a:lnSpc>
                <a:spcPct val="100000"/>
              </a:lnSpc>
              <a:spcBef>
                <a:spcPts val="0"/>
              </a:spcBef>
              <a:spcAft>
                <a:spcPts val="0"/>
              </a:spcAft>
              <a:buSzPts val="1400"/>
              <a:buNone/>
            </a:pPr>
            <a:endParaRPr sz="1200">
              <a:solidFill>
                <a:srgbClr val="3B3B3C"/>
              </a:solidFill>
              <a:latin typeface="Lato"/>
              <a:ea typeface="Lato"/>
              <a:cs typeface="Lato"/>
              <a:sym typeface="Lato"/>
            </a:endParaRPr>
          </a:p>
          <a:p>
            <a:pPr marL="0" lvl="0" indent="0" algn="l" rtl="0">
              <a:lnSpc>
                <a:spcPct val="100000"/>
              </a:lnSpc>
              <a:spcBef>
                <a:spcPts val="0"/>
              </a:spcBef>
              <a:spcAft>
                <a:spcPts val="0"/>
              </a:spcAft>
              <a:buSzPts val="1400"/>
              <a:buNone/>
            </a:pPr>
            <a:r>
              <a:rPr lang="en-GB" sz="1200">
                <a:solidFill>
                  <a:srgbClr val="3B3B3C"/>
                </a:solidFill>
                <a:latin typeface="Lato"/>
                <a:ea typeface="Lato"/>
                <a:cs typeface="Lato"/>
                <a:sym typeface="Lato"/>
              </a:rPr>
              <a:t>Information (Subject, message body and signature) can be synchronised from the Studio depending on the solution’s settings.</a:t>
            </a:r>
            <a:endParaRPr sz="1200">
              <a:solidFill>
                <a:srgbClr val="3B3B3C"/>
              </a:solidFill>
            </a:endParaRPr>
          </a:p>
          <a:p>
            <a:pPr marL="0" lvl="0" indent="0" algn="l" rtl="0">
              <a:lnSpc>
                <a:spcPct val="100000"/>
              </a:lnSpc>
              <a:spcBef>
                <a:spcPts val="0"/>
              </a:spcBef>
              <a:spcAft>
                <a:spcPts val="0"/>
              </a:spcAft>
              <a:buSzPts val="1400"/>
              <a:buNone/>
            </a:pPr>
            <a:r>
              <a:rPr lang="en-GB" sz="1200">
                <a:solidFill>
                  <a:srgbClr val="3B3B3C"/>
                </a:solidFill>
                <a:latin typeface="Lato"/>
                <a:ea typeface="Lato"/>
                <a:cs typeface="Lato"/>
                <a:sym typeface="Lato"/>
              </a:rPr>
              <a:t>These fields remain personalisable at this stage. </a:t>
            </a:r>
            <a:endParaRPr sz="1200">
              <a:solidFill>
                <a:srgbClr val="3B3B3C"/>
              </a:solidFill>
            </a:endParaRPr>
          </a:p>
          <a:p>
            <a:pPr marL="0" lvl="0" indent="0" algn="l" rtl="0">
              <a:lnSpc>
                <a:spcPct val="100000"/>
              </a:lnSpc>
              <a:spcBef>
                <a:spcPts val="0"/>
              </a:spcBef>
              <a:spcAft>
                <a:spcPts val="0"/>
              </a:spcAft>
              <a:buSzPts val="1400"/>
              <a:buNone/>
            </a:pPr>
            <a:endParaRPr sz="1200">
              <a:solidFill>
                <a:srgbClr val="3B3B3C"/>
              </a:solidFill>
              <a:latin typeface="Lato"/>
              <a:ea typeface="Lato"/>
              <a:cs typeface="Lato"/>
              <a:sym typeface="Lato"/>
            </a:endParaRPr>
          </a:p>
          <a:p>
            <a:pPr marL="0" lvl="0" indent="0" algn="l" rtl="0">
              <a:lnSpc>
                <a:spcPct val="100000"/>
              </a:lnSpc>
              <a:spcBef>
                <a:spcPts val="0"/>
              </a:spcBef>
              <a:spcAft>
                <a:spcPts val="0"/>
              </a:spcAft>
              <a:buSzPts val="1400"/>
              <a:buNone/>
            </a:pPr>
            <a:r>
              <a:rPr lang="en-GB" sz="1200">
                <a:solidFill>
                  <a:srgbClr val="3B3B3C"/>
                </a:solidFill>
                <a:latin typeface="Lato"/>
                <a:ea typeface="Lato"/>
                <a:cs typeface="Lato"/>
                <a:sym typeface="Lato"/>
              </a:rPr>
              <a:t>Content attached to the message is displayed; it’s possible to consult it before sending. </a:t>
            </a:r>
            <a:endParaRPr sz="1200">
              <a:solidFill>
                <a:srgbClr val="3B3B3C"/>
              </a:solidFill>
            </a:endParaRPr>
          </a:p>
          <a:p>
            <a:pPr marL="0" lvl="0" indent="0" algn="l" rtl="0">
              <a:lnSpc>
                <a:spcPct val="100000"/>
              </a:lnSpc>
              <a:spcBef>
                <a:spcPts val="0"/>
              </a:spcBef>
              <a:spcAft>
                <a:spcPts val="0"/>
              </a:spcAft>
              <a:buSzPts val="1400"/>
              <a:buNone/>
            </a:pPr>
            <a:endParaRPr sz="1200">
              <a:solidFill>
                <a:srgbClr val="3B3B3C"/>
              </a:solidFill>
              <a:latin typeface="Lato"/>
              <a:ea typeface="Lato"/>
              <a:cs typeface="Lato"/>
              <a:sym typeface="Lato"/>
            </a:endParaRPr>
          </a:p>
          <a:p>
            <a:pPr marL="0" lvl="0" indent="0" algn="l" rtl="0">
              <a:lnSpc>
                <a:spcPct val="100000"/>
              </a:lnSpc>
              <a:spcBef>
                <a:spcPts val="0"/>
              </a:spcBef>
              <a:spcAft>
                <a:spcPts val="0"/>
              </a:spcAft>
              <a:buSzPts val="1400"/>
              <a:buNone/>
            </a:pPr>
            <a:r>
              <a:rPr lang="en-GB" sz="1200">
                <a:solidFill>
                  <a:srgbClr val="3B3B3C"/>
                </a:solidFill>
                <a:latin typeface="Lato"/>
                <a:ea typeface="Lato"/>
                <a:cs typeface="Lato"/>
                <a:sym typeface="Lato"/>
              </a:rPr>
              <a:t>When you click on the Send button, an email will be sent to your interlocutors. </a:t>
            </a:r>
            <a:endParaRPr sz="1200">
              <a:solidFill>
                <a:srgbClr val="3B3B3C"/>
              </a:solidFill>
              <a:latin typeface="Lato"/>
              <a:ea typeface="Lato"/>
              <a:cs typeface="Lato"/>
              <a:sym typeface="Lato"/>
            </a:endParaRPr>
          </a:p>
          <a:p>
            <a:pPr marL="0" lvl="0" indent="0" algn="l" rtl="0">
              <a:lnSpc>
                <a:spcPct val="100000"/>
              </a:lnSpc>
              <a:spcBef>
                <a:spcPts val="0"/>
              </a:spcBef>
              <a:spcAft>
                <a:spcPts val="0"/>
              </a:spcAft>
              <a:buSzPts val="1400"/>
              <a:buNone/>
            </a:pPr>
            <a:endParaRPr sz="1200">
              <a:solidFill>
                <a:srgbClr val="3B3B3C"/>
              </a:solidFill>
              <a:latin typeface="Lato"/>
              <a:ea typeface="Lato"/>
              <a:cs typeface="Lato"/>
              <a:sym typeface="Lato"/>
            </a:endParaRPr>
          </a:p>
          <a:p>
            <a:pPr marL="0" lvl="0" indent="0" algn="l" rtl="0">
              <a:lnSpc>
                <a:spcPct val="100000"/>
              </a:lnSpc>
              <a:spcBef>
                <a:spcPts val="0"/>
              </a:spcBef>
              <a:spcAft>
                <a:spcPts val="0"/>
              </a:spcAft>
              <a:buSzPts val="1400"/>
              <a:buNone/>
            </a:pPr>
            <a:r>
              <a:rPr lang="en-GB" sz="1200">
                <a:solidFill>
                  <a:srgbClr val="3B3B3C"/>
                </a:solidFill>
                <a:latin typeface="Lato"/>
                <a:ea typeface="Lato"/>
                <a:cs typeface="Lato"/>
                <a:sym typeface="Lato"/>
              </a:rPr>
              <a:t>The user can find the exchange concerned in the Appointment Options</a:t>
            </a:r>
            <a:r>
              <a:rPr lang="en-GB" sz="1200">
                <a:latin typeface="Lato"/>
                <a:ea typeface="Lato"/>
                <a:cs typeface="Lato"/>
                <a:sym typeface="Lato"/>
              </a:rPr>
              <a:t>’ “Archives” section</a:t>
            </a:r>
            <a:r>
              <a:rPr lang="en-GB" sz="1200">
                <a:solidFill>
                  <a:srgbClr val="3B3B3C"/>
                </a:solidFill>
                <a:latin typeface="Lato"/>
                <a:ea typeface="Lato"/>
                <a:cs typeface="Lato"/>
                <a:sym typeface="Lato"/>
              </a:rPr>
              <a:t>. </a:t>
            </a:r>
            <a:endParaRPr sz="1200">
              <a:solidFill>
                <a:srgbClr val="3B3B3C"/>
              </a:solidFill>
            </a:endParaRPr>
          </a:p>
          <a:p>
            <a:pPr marL="457200" marR="0" lvl="0" indent="-228600" algn="l" rtl="0">
              <a:lnSpc>
                <a:spcPct val="115000"/>
              </a:lnSpc>
              <a:spcBef>
                <a:spcPts val="0"/>
              </a:spcBef>
              <a:spcAft>
                <a:spcPts val="0"/>
              </a:spcAft>
              <a:buClr>
                <a:schemeClr val="dk2"/>
              </a:buClr>
              <a:buSzPts val="1400"/>
              <a:buFont typeface="Arial"/>
              <a:buNone/>
            </a:pPr>
            <a:endParaRPr sz="1200"/>
          </a:p>
        </p:txBody>
      </p:sp>
      <p:pic>
        <p:nvPicPr>
          <p:cNvPr id="281" name="Google Shape;281;p23"/>
          <p:cNvPicPr preferRelativeResize="0">
            <a:picLocks noGrp="1"/>
          </p:cNvPicPr>
          <p:nvPr>
            <p:ph type="pic" idx="2"/>
          </p:nvPr>
        </p:nvPicPr>
        <p:blipFill rotWithShape="1">
          <a:blip r:embed="rId3">
            <a:alphaModFix/>
          </a:blip>
          <a:srcRect t="-9780" b="-9780"/>
          <a:stretch/>
        </p:blipFill>
        <p:spPr>
          <a:xfrm>
            <a:off x="4318550" y="1203325"/>
            <a:ext cx="4514299" cy="3365502"/>
          </a:xfrm>
          <a:prstGeom prst="rect">
            <a:avLst/>
          </a:prstGeom>
          <a:noFill/>
          <a:ln>
            <a:noFill/>
          </a:ln>
          <a:effectLst>
            <a:outerShdw blurRad="57150" dist="19050" dir="5400000" algn="bl" rotWithShape="0">
              <a:srgbClr val="000000">
                <a:alpha val="49019"/>
              </a:srgbClr>
            </a:outerShdw>
          </a:effectLst>
        </p:spPr>
      </p:pic>
      <p:sp>
        <p:nvSpPr>
          <p:cNvPr id="282" name="Google Shape;282;p23"/>
          <p:cNvSpPr txBox="1">
            <a:spLocks noGrp="1"/>
          </p:cNvSpPr>
          <p:nvPr>
            <p:ph type="body" idx="3"/>
          </p:nvPr>
        </p:nvSpPr>
        <p:spPr>
          <a:xfrm>
            <a:off x="4318550" y="4783500"/>
            <a:ext cx="4825500" cy="360000"/>
          </a:xfrm>
          <a:prstGeom prst="rect">
            <a:avLst/>
          </a:prstGeom>
          <a:noFill/>
          <a:ln>
            <a:noFill/>
          </a:ln>
        </p:spPr>
        <p:txBody>
          <a:bodyPr spcFirstLastPara="1" wrap="square" lIns="90000" tIns="91425" rIns="91425" bIns="91425" anchor="t" anchorCtr="0">
            <a:noAutofit/>
          </a:bodyPr>
          <a:lstStyle/>
          <a:p>
            <a:pPr marL="457200" lvl="0" indent="-228600" algn="r" rtl="0">
              <a:lnSpc>
                <a:spcPct val="115000"/>
              </a:lnSpc>
              <a:spcBef>
                <a:spcPts val="0"/>
              </a:spcBef>
              <a:spcAft>
                <a:spcPts val="0"/>
              </a:spcAft>
              <a:buSzPts val="1400"/>
              <a:buNone/>
            </a:pPr>
            <a:r>
              <a:rPr lang="en-GB" sz="1200" i="1" u="sng">
                <a:solidFill>
                  <a:schemeClr val="hlink"/>
                </a:solidFill>
                <a:hlinkClick r:id="rId4" action="ppaction://hlinksldjump"/>
              </a:rPr>
              <a:t>Back to contents</a:t>
            </a:r>
            <a:endParaRPr sz="1200" i="1"/>
          </a:p>
          <a:p>
            <a:pPr marL="457200" lvl="0" indent="-228600" algn="r" rtl="0">
              <a:lnSpc>
                <a:spcPct val="115000"/>
              </a:lnSpc>
              <a:spcBef>
                <a:spcPts val="0"/>
              </a:spcBef>
              <a:spcAft>
                <a:spcPts val="0"/>
              </a:spcAft>
              <a:buSzPts val="1400"/>
              <a:buNone/>
            </a:pPr>
            <a:endParaRPr/>
          </a:p>
        </p:txBody>
      </p:sp>
      <p:sp>
        <p:nvSpPr>
          <p:cNvPr id="283" name="Google Shape;283;p23"/>
          <p:cNvSpPr txBox="1"/>
          <p:nvPr/>
        </p:nvSpPr>
        <p:spPr>
          <a:xfrm>
            <a:off x="4318500" y="0"/>
            <a:ext cx="4825500" cy="360000"/>
          </a:xfrm>
          <a:prstGeom prst="rect">
            <a:avLst/>
          </a:prstGeom>
          <a:noFill/>
          <a:ln>
            <a:noFill/>
          </a:ln>
        </p:spPr>
        <p:txBody>
          <a:bodyPr spcFirstLastPara="1" wrap="square" lIns="90000" tIns="91425" rIns="91425" bIns="91425" anchor="t" anchorCtr="0">
            <a:noAutofit/>
          </a:bodyPr>
          <a:lstStyle/>
          <a:p>
            <a:pPr marL="457200" marR="0" lvl="0" indent="-228600" algn="r" rtl="0">
              <a:lnSpc>
                <a:spcPct val="115000"/>
              </a:lnSpc>
              <a:spcBef>
                <a:spcPts val="0"/>
              </a:spcBef>
              <a:spcAft>
                <a:spcPts val="0"/>
              </a:spcAft>
              <a:buClr>
                <a:schemeClr val="dk2"/>
              </a:buClr>
              <a:buSzPts val="1400"/>
              <a:buFont typeface="Arial"/>
              <a:buNone/>
            </a:pPr>
            <a:r>
              <a:rPr lang="en-GB" sz="1000" b="0" i="1" u="none" strike="noStrike" cap="none">
                <a:solidFill>
                  <a:schemeClr val="dk2"/>
                </a:solidFill>
                <a:latin typeface="Lato"/>
                <a:ea typeface="Lato"/>
                <a:cs typeface="Lato"/>
                <a:sym typeface="Lato"/>
              </a:rPr>
              <a:t>User Guide V8</a:t>
            </a:r>
            <a:endParaRPr sz="1400" b="0" i="0" u="none" strike="noStrike" cap="none">
              <a:solidFill>
                <a:srgbClr val="000000"/>
              </a:solidFill>
              <a:latin typeface="Arial"/>
              <a:ea typeface="Arial"/>
              <a:cs typeface="Arial"/>
              <a:sym typeface="Arial"/>
            </a:endParaRPr>
          </a:p>
          <a:p>
            <a:pPr marL="457200" marR="0" lvl="0" indent="-228600" algn="r" rtl="0">
              <a:lnSpc>
                <a:spcPct val="115000"/>
              </a:lnSpc>
              <a:spcBef>
                <a:spcPts val="0"/>
              </a:spcBef>
              <a:spcAft>
                <a:spcPts val="0"/>
              </a:spcAft>
              <a:buClr>
                <a:schemeClr val="dk2"/>
              </a:buClr>
              <a:buSzPts val="1400"/>
              <a:buFont typeface="Arial"/>
              <a:buNone/>
            </a:pPr>
            <a:endParaRPr sz="900" b="0" i="0" u="none" strike="noStrike" cap="none">
              <a:solidFill>
                <a:schemeClr val="dk2"/>
              </a:solidFill>
              <a:latin typeface="Lato"/>
              <a:ea typeface="Lato"/>
              <a:cs typeface="Lato"/>
              <a:sym typeface="Lat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GB">
                <a:latin typeface="Lato"/>
                <a:ea typeface="Lato"/>
                <a:cs typeface="Lato"/>
                <a:sym typeface="Lato"/>
              </a:rPr>
              <a:t>Sharing | Sharing content, continued</a:t>
            </a:r>
            <a:endParaRPr/>
          </a:p>
        </p:txBody>
      </p:sp>
      <p:sp>
        <p:nvSpPr>
          <p:cNvPr id="289" name="Google Shape;289;p24"/>
          <p:cNvSpPr txBox="1">
            <a:spLocks noGrp="1"/>
          </p:cNvSpPr>
          <p:nvPr>
            <p:ph type="body" idx="1"/>
          </p:nvPr>
        </p:nvSpPr>
        <p:spPr>
          <a:xfrm>
            <a:off x="235500" y="1203325"/>
            <a:ext cx="4251600" cy="3365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68C4CA"/>
              </a:buClr>
              <a:buSzPts val="1600"/>
              <a:buNone/>
            </a:pPr>
            <a:r>
              <a:rPr lang="en-GB" sz="1200">
                <a:solidFill>
                  <a:srgbClr val="3B3B3C"/>
                </a:solidFill>
                <a:latin typeface="Lato"/>
                <a:ea typeface="Lato"/>
                <a:cs typeface="Lato"/>
                <a:sym typeface="Lato"/>
              </a:rPr>
              <a:t>The “Archives” section in Appointment Options contains</a:t>
            </a:r>
            <a:endParaRPr sz="1200">
              <a:solidFill>
                <a:srgbClr val="3B3B3C"/>
              </a:solidFill>
              <a:latin typeface="Lato"/>
              <a:ea typeface="Lato"/>
              <a:cs typeface="Lato"/>
              <a:sym typeface="Lato"/>
            </a:endParaRPr>
          </a:p>
          <a:p>
            <a:pPr marL="0" lvl="0" indent="0" algn="l" rtl="0">
              <a:lnSpc>
                <a:spcPct val="100000"/>
              </a:lnSpc>
              <a:spcBef>
                <a:spcPts val="0"/>
              </a:spcBef>
              <a:spcAft>
                <a:spcPts val="0"/>
              </a:spcAft>
              <a:buClr>
                <a:srgbClr val="68C4CA"/>
              </a:buClr>
              <a:buSzPts val="1600"/>
              <a:buNone/>
            </a:pPr>
            <a:r>
              <a:rPr lang="en-GB" sz="1200">
                <a:solidFill>
                  <a:srgbClr val="3B3B3C"/>
                </a:solidFill>
                <a:latin typeface="Lato"/>
                <a:ea typeface="Lato"/>
                <a:cs typeface="Lato"/>
                <a:sym typeface="Lato"/>
              </a:rPr>
              <a:t> all shared content.</a:t>
            </a:r>
            <a:endParaRPr sz="1200">
              <a:solidFill>
                <a:srgbClr val="3B3B3C"/>
              </a:solidFill>
              <a:latin typeface="Lato"/>
              <a:ea typeface="Lato"/>
              <a:cs typeface="Lato"/>
              <a:sym typeface="Lato"/>
            </a:endParaRPr>
          </a:p>
          <a:p>
            <a:pPr marL="0" lvl="0" indent="0" algn="l" rtl="0">
              <a:lnSpc>
                <a:spcPct val="100000"/>
              </a:lnSpc>
              <a:spcBef>
                <a:spcPts val="0"/>
              </a:spcBef>
              <a:spcAft>
                <a:spcPts val="0"/>
              </a:spcAft>
              <a:buClr>
                <a:srgbClr val="68C4CA"/>
              </a:buClr>
              <a:buSzPts val="1600"/>
              <a:buNone/>
            </a:pPr>
            <a:endParaRPr sz="1200">
              <a:solidFill>
                <a:srgbClr val="3B3B3C"/>
              </a:solidFill>
              <a:latin typeface="Lato"/>
              <a:ea typeface="Lato"/>
              <a:cs typeface="Lato"/>
              <a:sym typeface="Lato"/>
            </a:endParaRPr>
          </a:p>
          <a:p>
            <a:pPr marL="0" lvl="0" indent="0" algn="l" rtl="0">
              <a:lnSpc>
                <a:spcPct val="100000"/>
              </a:lnSpc>
              <a:spcBef>
                <a:spcPts val="0"/>
              </a:spcBef>
              <a:spcAft>
                <a:spcPts val="0"/>
              </a:spcAft>
              <a:buClr>
                <a:srgbClr val="68C4CA"/>
              </a:buClr>
              <a:buSzPts val="1600"/>
              <a:buNone/>
            </a:pPr>
            <a:r>
              <a:rPr lang="en-GB" sz="1200">
                <a:latin typeface="Lato"/>
                <a:ea typeface="Lato"/>
                <a:cs typeface="Lato"/>
                <a:sym typeface="Lato"/>
              </a:rPr>
              <a:t>When you share</a:t>
            </a:r>
            <a:r>
              <a:rPr lang="en-GB" sz="1200">
                <a:solidFill>
                  <a:srgbClr val="3B3B3C"/>
                </a:solidFill>
                <a:latin typeface="Lato"/>
                <a:ea typeface="Lato"/>
                <a:cs typeface="Lato"/>
                <a:sym typeface="Lato"/>
              </a:rPr>
              <a:t> content, your recipient receives an email containing a link to a personalised webpage from which</a:t>
            </a:r>
            <a:endParaRPr sz="1200">
              <a:solidFill>
                <a:srgbClr val="3B3B3C"/>
              </a:solidFill>
              <a:latin typeface="Lato"/>
              <a:ea typeface="Lato"/>
              <a:cs typeface="Lato"/>
              <a:sym typeface="Lato"/>
            </a:endParaRPr>
          </a:p>
          <a:p>
            <a:pPr marL="0" lvl="0" indent="0" algn="l" rtl="0">
              <a:lnSpc>
                <a:spcPct val="100000"/>
              </a:lnSpc>
              <a:spcBef>
                <a:spcPts val="0"/>
              </a:spcBef>
              <a:spcAft>
                <a:spcPts val="0"/>
              </a:spcAft>
              <a:buClr>
                <a:srgbClr val="68C4CA"/>
              </a:buClr>
              <a:buSzPts val="1600"/>
              <a:buNone/>
            </a:pPr>
            <a:r>
              <a:rPr lang="en-GB" sz="1200">
                <a:solidFill>
                  <a:srgbClr val="3B3B3C"/>
                </a:solidFill>
                <a:latin typeface="Lato"/>
                <a:ea typeface="Lato"/>
                <a:cs typeface="Lato"/>
                <a:sym typeface="Lato"/>
              </a:rPr>
              <a:t>they can download all documents viewed and selected.</a:t>
            </a:r>
            <a:endParaRPr sz="1200">
              <a:solidFill>
                <a:srgbClr val="3B3B3C"/>
              </a:solidFill>
              <a:latin typeface="Lato"/>
              <a:ea typeface="Lato"/>
              <a:cs typeface="Lato"/>
              <a:sym typeface="Lato"/>
            </a:endParaRPr>
          </a:p>
          <a:p>
            <a:pPr marL="0" lvl="0" indent="0" algn="l" rtl="0">
              <a:lnSpc>
                <a:spcPct val="100000"/>
              </a:lnSpc>
              <a:spcBef>
                <a:spcPts val="0"/>
              </a:spcBef>
              <a:spcAft>
                <a:spcPts val="0"/>
              </a:spcAft>
              <a:buClr>
                <a:srgbClr val="68C4CA"/>
              </a:buClr>
              <a:buSzPts val="1600"/>
              <a:buNone/>
            </a:pPr>
            <a:endParaRPr sz="1200">
              <a:solidFill>
                <a:srgbClr val="3B3B3C"/>
              </a:solidFill>
              <a:latin typeface="Lato"/>
              <a:ea typeface="Lato"/>
              <a:cs typeface="Lato"/>
              <a:sym typeface="Lato"/>
            </a:endParaRPr>
          </a:p>
          <a:p>
            <a:pPr marL="0" lvl="0" indent="0" algn="l" rtl="0">
              <a:lnSpc>
                <a:spcPct val="100000"/>
              </a:lnSpc>
              <a:spcBef>
                <a:spcPts val="0"/>
              </a:spcBef>
              <a:spcAft>
                <a:spcPts val="0"/>
              </a:spcAft>
              <a:buClr>
                <a:srgbClr val="68C4CA"/>
              </a:buClr>
              <a:buSzPts val="1600"/>
              <a:buNone/>
            </a:pPr>
            <a:r>
              <a:rPr lang="en-GB" sz="1200">
                <a:latin typeface="Lato"/>
                <a:ea typeface="Lato"/>
                <a:cs typeface="Lato"/>
                <a:sym typeface="Lato"/>
              </a:rPr>
              <a:t>You’re informed by</a:t>
            </a:r>
            <a:r>
              <a:rPr lang="en-GB" sz="1200">
                <a:solidFill>
                  <a:srgbClr val="3B3B3C"/>
                </a:solidFill>
                <a:latin typeface="Lato"/>
                <a:ea typeface="Lato"/>
                <a:cs typeface="Lato"/>
                <a:sym typeface="Lato"/>
              </a:rPr>
              <a:t> email when your contact consults</a:t>
            </a:r>
            <a:endParaRPr sz="1200">
              <a:solidFill>
                <a:srgbClr val="3B3B3C"/>
              </a:solidFill>
              <a:latin typeface="Lato"/>
              <a:ea typeface="Lato"/>
              <a:cs typeface="Lato"/>
              <a:sym typeface="Lato"/>
            </a:endParaRPr>
          </a:p>
          <a:p>
            <a:pPr marL="0" lvl="0" indent="0" algn="l" rtl="0">
              <a:lnSpc>
                <a:spcPct val="100000"/>
              </a:lnSpc>
              <a:spcBef>
                <a:spcPts val="0"/>
              </a:spcBef>
              <a:spcAft>
                <a:spcPts val="0"/>
              </a:spcAft>
              <a:buClr>
                <a:srgbClr val="68C4CA"/>
              </a:buClr>
              <a:buSzPts val="1600"/>
              <a:buNone/>
            </a:pPr>
            <a:r>
              <a:rPr lang="en-GB" sz="1200">
                <a:solidFill>
                  <a:srgbClr val="3B3B3C"/>
                </a:solidFill>
                <a:latin typeface="Lato"/>
                <a:ea typeface="Lato"/>
                <a:cs typeface="Lato"/>
                <a:sym typeface="Lato"/>
              </a:rPr>
              <a:t> and/or downloads content.</a:t>
            </a:r>
            <a:endParaRPr sz="1200">
              <a:solidFill>
                <a:srgbClr val="3B3B3C"/>
              </a:solidFill>
              <a:latin typeface="Lato"/>
              <a:ea typeface="Lato"/>
              <a:cs typeface="Lato"/>
              <a:sym typeface="Lato"/>
            </a:endParaRPr>
          </a:p>
          <a:p>
            <a:pPr marL="457200" marR="0" lvl="0" indent="-228600" algn="l" rtl="0">
              <a:lnSpc>
                <a:spcPct val="115000"/>
              </a:lnSpc>
              <a:spcBef>
                <a:spcPts val="0"/>
              </a:spcBef>
              <a:spcAft>
                <a:spcPts val="0"/>
              </a:spcAft>
              <a:buClr>
                <a:schemeClr val="dk2"/>
              </a:buClr>
              <a:buSzPts val="1400"/>
              <a:buFont typeface="Arial"/>
              <a:buNone/>
            </a:pPr>
            <a:endParaRPr sz="1200"/>
          </a:p>
        </p:txBody>
      </p:sp>
      <p:pic>
        <p:nvPicPr>
          <p:cNvPr id="290" name="Google Shape;290;p24"/>
          <p:cNvPicPr preferRelativeResize="0">
            <a:picLocks noGrp="1"/>
          </p:cNvPicPr>
          <p:nvPr>
            <p:ph type="pic" idx="2"/>
          </p:nvPr>
        </p:nvPicPr>
        <p:blipFill rotWithShape="1">
          <a:blip r:embed="rId3">
            <a:alphaModFix/>
          </a:blip>
          <a:srcRect t="-10299" b="-10299"/>
          <a:stretch/>
        </p:blipFill>
        <p:spPr>
          <a:xfrm>
            <a:off x="4318550" y="1050925"/>
            <a:ext cx="4514299" cy="3365500"/>
          </a:xfrm>
          <a:prstGeom prst="rect">
            <a:avLst/>
          </a:prstGeom>
          <a:noFill/>
          <a:ln>
            <a:noFill/>
          </a:ln>
          <a:effectLst>
            <a:outerShdw blurRad="57150" dist="19050" dir="5400000" algn="bl" rotWithShape="0">
              <a:srgbClr val="000000">
                <a:alpha val="49019"/>
              </a:srgbClr>
            </a:outerShdw>
          </a:effectLst>
        </p:spPr>
      </p:pic>
      <p:sp>
        <p:nvSpPr>
          <p:cNvPr id="291" name="Google Shape;291;p24"/>
          <p:cNvSpPr txBox="1">
            <a:spLocks noGrp="1"/>
          </p:cNvSpPr>
          <p:nvPr>
            <p:ph type="body" idx="3"/>
          </p:nvPr>
        </p:nvSpPr>
        <p:spPr>
          <a:xfrm>
            <a:off x="4318550" y="4783500"/>
            <a:ext cx="4825500" cy="360000"/>
          </a:xfrm>
          <a:prstGeom prst="rect">
            <a:avLst/>
          </a:prstGeom>
          <a:noFill/>
          <a:ln>
            <a:noFill/>
          </a:ln>
        </p:spPr>
        <p:txBody>
          <a:bodyPr spcFirstLastPara="1" wrap="square" lIns="90000" tIns="91425" rIns="91425" bIns="91425" anchor="t" anchorCtr="0">
            <a:noAutofit/>
          </a:bodyPr>
          <a:lstStyle/>
          <a:p>
            <a:pPr marL="457200" lvl="0" indent="-228600" algn="r" rtl="0">
              <a:lnSpc>
                <a:spcPct val="115000"/>
              </a:lnSpc>
              <a:spcBef>
                <a:spcPts val="0"/>
              </a:spcBef>
              <a:spcAft>
                <a:spcPts val="0"/>
              </a:spcAft>
              <a:buSzPts val="1400"/>
              <a:buNone/>
            </a:pPr>
            <a:r>
              <a:rPr lang="en-GB" sz="1200" i="1" u="sng">
                <a:solidFill>
                  <a:schemeClr val="hlink"/>
                </a:solidFill>
                <a:hlinkClick r:id="rId4" action="ppaction://hlinksldjump"/>
              </a:rPr>
              <a:t>Back to contents</a:t>
            </a:r>
            <a:endParaRPr sz="1200" i="1"/>
          </a:p>
          <a:p>
            <a:pPr marL="457200" lvl="0" indent="-228600" algn="r" rtl="0">
              <a:lnSpc>
                <a:spcPct val="115000"/>
              </a:lnSpc>
              <a:spcBef>
                <a:spcPts val="0"/>
              </a:spcBef>
              <a:spcAft>
                <a:spcPts val="0"/>
              </a:spcAft>
              <a:buSzPts val="1400"/>
              <a:buNone/>
            </a:pPr>
            <a:endParaRPr/>
          </a:p>
        </p:txBody>
      </p:sp>
      <p:sp>
        <p:nvSpPr>
          <p:cNvPr id="292" name="Google Shape;292;p24"/>
          <p:cNvSpPr txBox="1"/>
          <p:nvPr/>
        </p:nvSpPr>
        <p:spPr>
          <a:xfrm>
            <a:off x="4318500" y="0"/>
            <a:ext cx="4825500" cy="360000"/>
          </a:xfrm>
          <a:prstGeom prst="rect">
            <a:avLst/>
          </a:prstGeom>
          <a:noFill/>
          <a:ln>
            <a:noFill/>
          </a:ln>
        </p:spPr>
        <p:txBody>
          <a:bodyPr spcFirstLastPara="1" wrap="square" lIns="90000" tIns="91425" rIns="91425" bIns="91425" anchor="t" anchorCtr="0">
            <a:noAutofit/>
          </a:bodyPr>
          <a:lstStyle/>
          <a:p>
            <a:pPr marL="457200" marR="0" lvl="0" indent="-228600" algn="r" rtl="0">
              <a:lnSpc>
                <a:spcPct val="115000"/>
              </a:lnSpc>
              <a:spcBef>
                <a:spcPts val="0"/>
              </a:spcBef>
              <a:spcAft>
                <a:spcPts val="0"/>
              </a:spcAft>
              <a:buClr>
                <a:schemeClr val="dk2"/>
              </a:buClr>
              <a:buSzPts val="1400"/>
              <a:buFont typeface="Arial"/>
              <a:buNone/>
            </a:pPr>
            <a:r>
              <a:rPr lang="en-GB" sz="1000" b="0" i="1" u="none" strike="noStrike" cap="none">
                <a:solidFill>
                  <a:schemeClr val="dk2"/>
                </a:solidFill>
                <a:latin typeface="Lato"/>
                <a:ea typeface="Lato"/>
                <a:cs typeface="Lato"/>
                <a:sym typeface="Lato"/>
              </a:rPr>
              <a:t>User Guide V8</a:t>
            </a:r>
            <a:endParaRPr sz="1400" b="0" i="0" u="none" strike="noStrike" cap="none">
              <a:solidFill>
                <a:srgbClr val="000000"/>
              </a:solidFill>
              <a:latin typeface="Arial"/>
              <a:ea typeface="Arial"/>
              <a:cs typeface="Arial"/>
              <a:sym typeface="Arial"/>
            </a:endParaRPr>
          </a:p>
          <a:p>
            <a:pPr marL="457200" marR="0" lvl="0" indent="-228600" algn="r" rtl="0">
              <a:lnSpc>
                <a:spcPct val="115000"/>
              </a:lnSpc>
              <a:spcBef>
                <a:spcPts val="0"/>
              </a:spcBef>
              <a:spcAft>
                <a:spcPts val="0"/>
              </a:spcAft>
              <a:buClr>
                <a:schemeClr val="dk2"/>
              </a:buClr>
              <a:buSzPts val="1400"/>
              <a:buFont typeface="Arial"/>
              <a:buNone/>
            </a:pPr>
            <a:endParaRPr sz="900" b="0" i="0" u="none" strike="noStrike" cap="none">
              <a:solidFill>
                <a:schemeClr val="dk2"/>
              </a:solidFill>
              <a:latin typeface="Lato"/>
              <a:ea typeface="Lato"/>
              <a:cs typeface="Lato"/>
              <a:sym typeface="Lat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25"/>
          <p:cNvSpPr txBox="1">
            <a:spLocks noGrp="1"/>
          </p:cNvSpPr>
          <p:nvPr>
            <p:ph type="title"/>
          </p:nvPr>
        </p:nvSpPr>
        <p:spPr>
          <a:xfrm>
            <a:off x="311700" y="4266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GB">
                <a:latin typeface="Lato"/>
                <a:ea typeface="Lato"/>
                <a:cs typeface="Lato"/>
                <a:sym typeface="Lato"/>
              </a:rPr>
              <a:t>Presentations</a:t>
            </a:r>
            <a:endParaRPr/>
          </a:p>
        </p:txBody>
      </p:sp>
      <p:sp>
        <p:nvSpPr>
          <p:cNvPr id="298" name="Google Shape;298;p25"/>
          <p:cNvSpPr txBox="1">
            <a:spLocks noGrp="1"/>
          </p:cNvSpPr>
          <p:nvPr>
            <p:ph type="body" idx="1"/>
          </p:nvPr>
        </p:nvSpPr>
        <p:spPr>
          <a:xfrm>
            <a:off x="311700" y="1203325"/>
            <a:ext cx="3842400" cy="336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None/>
            </a:pPr>
            <a:r>
              <a:rPr lang="en-GB" sz="1300">
                <a:latin typeface="Lato"/>
                <a:ea typeface="Lato"/>
                <a:cs typeface="Lato"/>
                <a:sym typeface="Lato"/>
              </a:rPr>
              <a:t>There are 3 different statuses: </a:t>
            </a:r>
            <a:endParaRPr sz="1300"/>
          </a:p>
          <a:p>
            <a:pPr marL="0" lvl="0" indent="0" algn="l" rtl="0">
              <a:lnSpc>
                <a:spcPct val="115000"/>
              </a:lnSpc>
              <a:spcBef>
                <a:spcPts val="0"/>
              </a:spcBef>
              <a:spcAft>
                <a:spcPts val="0"/>
              </a:spcAft>
              <a:buClr>
                <a:schemeClr val="dk1"/>
              </a:buClr>
              <a:buSzPts val="1100"/>
              <a:buNone/>
            </a:pPr>
            <a:endParaRPr sz="1300">
              <a:latin typeface="Lato"/>
              <a:ea typeface="Lato"/>
              <a:cs typeface="Lato"/>
              <a:sym typeface="Lato"/>
            </a:endParaRPr>
          </a:p>
          <a:p>
            <a:pPr marL="374650" lvl="0" indent="-254000" algn="l" rtl="0">
              <a:lnSpc>
                <a:spcPct val="115000"/>
              </a:lnSpc>
              <a:spcBef>
                <a:spcPts val="0"/>
              </a:spcBef>
              <a:spcAft>
                <a:spcPts val="0"/>
              </a:spcAft>
              <a:buSzPts val="1300"/>
              <a:buFont typeface="Arial"/>
              <a:buAutoNum type="arabicPeriod"/>
            </a:pPr>
            <a:r>
              <a:rPr lang="en-GB" sz="1300" b="1">
                <a:latin typeface="Lato"/>
                <a:ea typeface="Lato"/>
                <a:cs typeface="Lato"/>
                <a:sym typeface="Lato"/>
              </a:rPr>
              <a:t>Prepared</a:t>
            </a:r>
            <a:r>
              <a:rPr lang="en-GB" sz="1300">
                <a:latin typeface="Lato"/>
                <a:ea typeface="Lato"/>
                <a:cs typeface="Lato"/>
                <a:sym typeface="Lato"/>
              </a:rPr>
              <a:t>: this is a presentation</a:t>
            </a:r>
            <a:br>
              <a:rPr lang="en-GB" sz="1300">
                <a:latin typeface="Lato"/>
                <a:ea typeface="Lato"/>
                <a:cs typeface="Lato"/>
                <a:sym typeface="Lato"/>
              </a:rPr>
            </a:br>
            <a:r>
              <a:rPr lang="en-GB" sz="1300">
                <a:latin typeface="Lato"/>
                <a:ea typeface="Lato"/>
                <a:cs typeface="Lato"/>
                <a:sym typeface="Lato"/>
              </a:rPr>
              <a:t>prepared by the user.</a:t>
            </a:r>
            <a:endParaRPr sz="1300"/>
          </a:p>
          <a:p>
            <a:pPr marL="374650" lvl="0" indent="-171450" algn="l" rtl="0">
              <a:lnSpc>
                <a:spcPct val="115000"/>
              </a:lnSpc>
              <a:spcBef>
                <a:spcPts val="0"/>
              </a:spcBef>
              <a:spcAft>
                <a:spcPts val="0"/>
              </a:spcAft>
              <a:buSzPts val="900"/>
              <a:buFont typeface="Arial"/>
              <a:buNone/>
            </a:pPr>
            <a:endParaRPr sz="1300">
              <a:latin typeface="Lato"/>
              <a:ea typeface="Lato"/>
              <a:cs typeface="Lato"/>
              <a:sym typeface="Lato"/>
            </a:endParaRPr>
          </a:p>
          <a:p>
            <a:pPr marL="374650" lvl="0" indent="-254000" algn="l" rtl="0">
              <a:lnSpc>
                <a:spcPct val="115000"/>
              </a:lnSpc>
              <a:spcBef>
                <a:spcPts val="0"/>
              </a:spcBef>
              <a:spcAft>
                <a:spcPts val="0"/>
              </a:spcAft>
              <a:buSzPts val="1300"/>
              <a:buFont typeface="Arial"/>
              <a:buAutoNum type="arabicPeriod"/>
            </a:pPr>
            <a:r>
              <a:rPr lang="en-GB" sz="1300" b="1">
                <a:latin typeface="Lato"/>
                <a:ea typeface="Lato"/>
                <a:cs typeface="Lato"/>
                <a:sym typeface="Lato"/>
              </a:rPr>
              <a:t>To send</a:t>
            </a:r>
            <a:r>
              <a:rPr lang="en-GB" sz="1300">
                <a:latin typeface="Lato"/>
                <a:ea typeface="Lato"/>
                <a:cs typeface="Lato"/>
                <a:sym typeface="Lato"/>
              </a:rPr>
              <a:t>: this is a presentation </a:t>
            </a:r>
            <a:br>
              <a:rPr lang="en-GB" sz="1300"/>
            </a:br>
            <a:r>
              <a:rPr lang="en-GB" sz="1300">
                <a:latin typeface="Lato"/>
                <a:ea typeface="Lato"/>
                <a:cs typeface="Lato"/>
                <a:sym typeface="Lato"/>
              </a:rPr>
              <a:t>that’s been recorded in order to be sent </a:t>
            </a:r>
            <a:br>
              <a:rPr lang="en-GB" sz="1300">
                <a:latin typeface="Lato"/>
                <a:ea typeface="Lato"/>
                <a:cs typeface="Lato"/>
                <a:sym typeface="Lato"/>
              </a:rPr>
            </a:br>
            <a:r>
              <a:rPr lang="en-GB" sz="1300">
                <a:latin typeface="Lato"/>
                <a:ea typeface="Lato"/>
                <a:cs typeface="Lato"/>
                <a:sym typeface="Lato"/>
              </a:rPr>
              <a:t>later, after an appointment, with the possibility of modifying the attached content and personalising the message before sending.</a:t>
            </a:r>
            <a:endParaRPr sz="1300"/>
          </a:p>
          <a:p>
            <a:pPr marL="374650" lvl="0" indent="-171450" algn="l" rtl="0">
              <a:lnSpc>
                <a:spcPct val="115000"/>
              </a:lnSpc>
              <a:spcBef>
                <a:spcPts val="0"/>
              </a:spcBef>
              <a:spcAft>
                <a:spcPts val="0"/>
              </a:spcAft>
              <a:buSzPts val="900"/>
              <a:buFont typeface="Arial"/>
              <a:buNone/>
            </a:pPr>
            <a:endParaRPr sz="1300">
              <a:latin typeface="Lato"/>
              <a:ea typeface="Lato"/>
              <a:cs typeface="Lato"/>
              <a:sym typeface="Lato"/>
            </a:endParaRPr>
          </a:p>
          <a:p>
            <a:pPr marL="374650" lvl="0" indent="-254000" algn="l" rtl="0">
              <a:lnSpc>
                <a:spcPct val="115000"/>
              </a:lnSpc>
              <a:spcBef>
                <a:spcPts val="0"/>
              </a:spcBef>
              <a:spcAft>
                <a:spcPts val="0"/>
              </a:spcAft>
              <a:buSzPts val="1300"/>
              <a:buFont typeface="Arial"/>
              <a:buAutoNum type="arabicPeriod"/>
            </a:pPr>
            <a:r>
              <a:rPr lang="en-GB" sz="1300" b="1">
                <a:latin typeface="Lato"/>
                <a:ea typeface="Lato"/>
                <a:cs typeface="Lato"/>
                <a:sym typeface="Lato"/>
              </a:rPr>
              <a:t>Archives</a:t>
            </a:r>
            <a:r>
              <a:rPr lang="en-GB" sz="1300">
                <a:latin typeface="Lato"/>
                <a:ea typeface="Lato"/>
                <a:cs typeface="Lato"/>
                <a:sym typeface="Lato"/>
              </a:rPr>
              <a:t>: this is content already shared. The user finds all content viewed during the appointment, content shared and the message.</a:t>
            </a:r>
            <a:endParaRPr sz="1300"/>
          </a:p>
          <a:p>
            <a:pPr marL="0" lvl="0" indent="0" algn="l" rtl="0">
              <a:lnSpc>
                <a:spcPct val="115000"/>
              </a:lnSpc>
              <a:spcBef>
                <a:spcPts val="0"/>
              </a:spcBef>
              <a:spcAft>
                <a:spcPts val="0"/>
              </a:spcAft>
              <a:buClr>
                <a:schemeClr val="dk1"/>
              </a:buClr>
              <a:buSzPts val="1100"/>
              <a:buNone/>
            </a:pPr>
            <a:endParaRPr sz="1300">
              <a:solidFill>
                <a:srgbClr val="000000"/>
              </a:solidFill>
              <a:latin typeface="Lato"/>
              <a:ea typeface="Lato"/>
              <a:cs typeface="Lato"/>
              <a:sym typeface="Lato"/>
            </a:endParaRPr>
          </a:p>
          <a:p>
            <a:pPr marL="0" lvl="0" indent="0" algn="l" rtl="0">
              <a:lnSpc>
                <a:spcPct val="115000"/>
              </a:lnSpc>
              <a:spcBef>
                <a:spcPts val="0"/>
              </a:spcBef>
              <a:spcAft>
                <a:spcPts val="0"/>
              </a:spcAft>
              <a:buClr>
                <a:schemeClr val="dk1"/>
              </a:buClr>
              <a:buSzPts val="1100"/>
              <a:buNone/>
            </a:pPr>
            <a:endParaRPr sz="1300">
              <a:solidFill>
                <a:srgbClr val="000000"/>
              </a:solidFill>
              <a:latin typeface="Lato"/>
              <a:ea typeface="Lato"/>
              <a:cs typeface="Lato"/>
              <a:sym typeface="Lato"/>
            </a:endParaRPr>
          </a:p>
          <a:p>
            <a:pPr marL="0" lvl="0" indent="0" algn="l" rtl="0">
              <a:lnSpc>
                <a:spcPct val="100000"/>
              </a:lnSpc>
              <a:spcBef>
                <a:spcPts val="0"/>
              </a:spcBef>
              <a:spcAft>
                <a:spcPts val="0"/>
              </a:spcAft>
              <a:buClr>
                <a:srgbClr val="68C4CA"/>
              </a:buClr>
              <a:buSzPts val="1300"/>
              <a:buNone/>
            </a:pPr>
            <a:endParaRPr sz="1300">
              <a:solidFill>
                <a:srgbClr val="68C4CA"/>
              </a:solidFill>
              <a:latin typeface="Lato"/>
              <a:ea typeface="Lato"/>
              <a:cs typeface="Lato"/>
              <a:sym typeface="Lato"/>
            </a:endParaRPr>
          </a:p>
          <a:p>
            <a:pPr marL="457200" marR="0" lvl="0" indent="-228600" algn="l" rtl="0">
              <a:lnSpc>
                <a:spcPct val="115000"/>
              </a:lnSpc>
              <a:spcBef>
                <a:spcPts val="0"/>
              </a:spcBef>
              <a:spcAft>
                <a:spcPts val="0"/>
              </a:spcAft>
              <a:buClr>
                <a:schemeClr val="dk2"/>
              </a:buClr>
              <a:buSzPts val="1400"/>
              <a:buFont typeface="Arial"/>
              <a:buNone/>
            </a:pPr>
            <a:endParaRPr sz="1300"/>
          </a:p>
        </p:txBody>
      </p:sp>
      <p:pic>
        <p:nvPicPr>
          <p:cNvPr id="299" name="Google Shape;299;p25"/>
          <p:cNvPicPr preferRelativeResize="0">
            <a:picLocks noGrp="1"/>
          </p:cNvPicPr>
          <p:nvPr>
            <p:ph type="pic" idx="2"/>
          </p:nvPr>
        </p:nvPicPr>
        <p:blipFill rotWithShape="1">
          <a:blip r:embed="rId3">
            <a:alphaModFix/>
          </a:blip>
          <a:srcRect t="-10211" b="-10211"/>
          <a:stretch/>
        </p:blipFill>
        <p:spPr>
          <a:xfrm>
            <a:off x="4318550" y="1050925"/>
            <a:ext cx="4514299" cy="3365500"/>
          </a:xfrm>
          <a:prstGeom prst="rect">
            <a:avLst/>
          </a:prstGeom>
          <a:noFill/>
          <a:ln>
            <a:noFill/>
          </a:ln>
          <a:effectLst>
            <a:outerShdw blurRad="57150" dist="19050" dir="5400000" algn="bl" rotWithShape="0">
              <a:srgbClr val="000000">
                <a:alpha val="49019"/>
              </a:srgbClr>
            </a:outerShdw>
          </a:effectLst>
        </p:spPr>
      </p:pic>
      <p:sp>
        <p:nvSpPr>
          <p:cNvPr id="300" name="Google Shape;300;p25"/>
          <p:cNvSpPr txBox="1">
            <a:spLocks noGrp="1"/>
          </p:cNvSpPr>
          <p:nvPr>
            <p:ph type="body" idx="3"/>
          </p:nvPr>
        </p:nvSpPr>
        <p:spPr>
          <a:xfrm>
            <a:off x="4318550" y="4783500"/>
            <a:ext cx="4825500" cy="360000"/>
          </a:xfrm>
          <a:prstGeom prst="rect">
            <a:avLst/>
          </a:prstGeom>
          <a:noFill/>
          <a:ln>
            <a:noFill/>
          </a:ln>
        </p:spPr>
        <p:txBody>
          <a:bodyPr spcFirstLastPara="1" wrap="square" lIns="90000" tIns="91425" rIns="91425" bIns="91425" anchor="t" anchorCtr="0">
            <a:noAutofit/>
          </a:bodyPr>
          <a:lstStyle/>
          <a:p>
            <a:pPr marL="457200" lvl="0" indent="-228600" algn="r" rtl="0">
              <a:lnSpc>
                <a:spcPct val="115000"/>
              </a:lnSpc>
              <a:spcBef>
                <a:spcPts val="0"/>
              </a:spcBef>
              <a:spcAft>
                <a:spcPts val="0"/>
              </a:spcAft>
              <a:buSzPts val="1400"/>
              <a:buNone/>
            </a:pPr>
            <a:r>
              <a:rPr lang="en-GB" sz="1200" i="1" u="sng">
                <a:solidFill>
                  <a:schemeClr val="hlink"/>
                </a:solidFill>
                <a:hlinkClick r:id="rId4" action="ppaction://hlinksldjump"/>
              </a:rPr>
              <a:t>Back to contents</a:t>
            </a:r>
            <a:endParaRPr sz="1200" i="1"/>
          </a:p>
          <a:p>
            <a:pPr marL="457200" lvl="0" indent="-228600" algn="r" rtl="0">
              <a:lnSpc>
                <a:spcPct val="115000"/>
              </a:lnSpc>
              <a:spcBef>
                <a:spcPts val="0"/>
              </a:spcBef>
              <a:spcAft>
                <a:spcPts val="0"/>
              </a:spcAft>
              <a:buSzPts val="1400"/>
              <a:buNone/>
            </a:pPr>
            <a:endParaRPr/>
          </a:p>
        </p:txBody>
      </p:sp>
      <p:sp>
        <p:nvSpPr>
          <p:cNvPr id="301" name="Google Shape;301;p25"/>
          <p:cNvSpPr txBox="1"/>
          <p:nvPr/>
        </p:nvSpPr>
        <p:spPr>
          <a:xfrm>
            <a:off x="4318500" y="0"/>
            <a:ext cx="4825500" cy="360000"/>
          </a:xfrm>
          <a:prstGeom prst="rect">
            <a:avLst/>
          </a:prstGeom>
          <a:noFill/>
          <a:ln>
            <a:noFill/>
          </a:ln>
        </p:spPr>
        <p:txBody>
          <a:bodyPr spcFirstLastPara="1" wrap="square" lIns="90000" tIns="91425" rIns="91425" bIns="91425" anchor="t" anchorCtr="0">
            <a:noAutofit/>
          </a:bodyPr>
          <a:lstStyle/>
          <a:p>
            <a:pPr marL="457200" marR="0" lvl="0" indent="-228600" algn="r" rtl="0">
              <a:lnSpc>
                <a:spcPct val="115000"/>
              </a:lnSpc>
              <a:spcBef>
                <a:spcPts val="0"/>
              </a:spcBef>
              <a:spcAft>
                <a:spcPts val="0"/>
              </a:spcAft>
              <a:buClr>
                <a:schemeClr val="dk2"/>
              </a:buClr>
              <a:buSzPts val="1400"/>
              <a:buFont typeface="Arial"/>
              <a:buNone/>
            </a:pPr>
            <a:r>
              <a:rPr lang="en-GB" sz="1000" b="0" i="1" u="none" strike="noStrike" cap="none">
                <a:solidFill>
                  <a:schemeClr val="dk2"/>
                </a:solidFill>
                <a:latin typeface="Lato"/>
                <a:ea typeface="Lato"/>
                <a:cs typeface="Lato"/>
                <a:sym typeface="Lato"/>
              </a:rPr>
              <a:t>User Guide V8</a:t>
            </a:r>
            <a:endParaRPr sz="1400" b="0" i="0" u="none" strike="noStrike" cap="none">
              <a:solidFill>
                <a:srgbClr val="000000"/>
              </a:solidFill>
              <a:latin typeface="Arial"/>
              <a:ea typeface="Arial"/>
              <a:cs typeface="Arial"/>
              <a:sym typeface="Arial"/>
            </a:endParaRPr>
          </a:p>
          <a:p>
            <a:pPr marL="457200" marR="0" lvl="0" indent="-228600" algn="r" rtl="0">
              <a:lnSpc>
                <a:spcPct val="115000"/>
              </a:lnSpc>
              <a:spcBef>
                <a:spcPts val="0"/>
              </a:spcBef>
              <a:spcAft>
                <a:spcPts val="0"/>
              </a:spcAft>
              <a:buClr>
                <a:schemeClr val="dk2"/>
              </a:buClr>
              <a:buSzPts val="1400"/>
              <a:buFont typeface="Arial"/>
              <a:buNone/>
            </a:pPr>
            <a:endParaRPr sz="900" b="0" i="0" u="none" strike="noStrike" cap="none">
              <a:solidFill>
                <a:schemeClr val="dk2"/>
              </a:solidFill>
              <a:latin typeface="Lato"/>
              <a:ea typeface="Lato"/>
              <a:cs typeface="Lato"/>
              <a:sym typeface="Lato"/>
            </a:endParaRPr>
          </a:p>
        </p:txBody>
      </p:sp>
      <p:grpSp>
        <p:nvGrpSpPr>
          <p:cNvPr id="302" name="Google Shape;302;p25"/>
          <p:cNvGrpSpPr/>
          <p:nvPr/>
        </p:nvGrpSpPr>
        <p:grpSpPr>
          <a:xfrm>
            <a:off x="8330650" y="445025"/>
            <a:ext cx="502200" cy="509400"/>
            <a:chOff x="8330650" y="445025"/>
            <a:chExt cx="502200" cy="509400"/>
          </a:xfrm>
        </p:grpSpPr>
        <p:sp>
          <p:nvSpPr>
            <p:cNvPr id="303" name="Google Shape;303;p25"/>
            <p:cNvSpPr/>
            <p:nvPr/>
          </p:nvSpPr>
          <p:spPr>
            <a:xfrm>
              <a:off x="8330650" y="445025"/>
              <a:ext cx="502200" cy="509400"/>
            </a:xfrm>
            <a:prstGeom prst="ellipse">
              <a:avLst/>
            </a:prstGeom>
            <a:solidFill>
              <a:schemeClr val="lt1"/>
            </a:solidFill>
            <a:ln>
              <a:noFill/>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4" name="Google Shape;304;p25"/>
            <p:cNvPicPr preferRelativeResize="0"/>
            <p:nvPr/>
          </p:nvPicPr>
          <p:blipFill rotWithShape="1">
            <a:blip r:embed="rId5">
              <a:alphaModFix/>
            </a:blip>
            <a:srcRect/>
            <a:stretch/>
          </p:blipFill>
          <p:spPr>
            <a:xfrm>
              <a:off x="8434588" y="562688"/>
              <a:ext cx="294325" cy="300575"/>
            </a:xfrm>
            <a:prstGeom prst="rect">
              <a:avLst/>
            </a:prstGeom>
            <a:noFill/>
            <a:ln>
              <a:noFill/>
            </a:ln>
          </p:spPr>
        </p:pic>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GB">
                <a:latin typeface="Lato"/>
                <a:ea typeface="Lato"/>
                <a:cs typeface="Lato"/>
                <a:sym typeface="Lato"/>
              </a:rPr>
              <a:t>Prepared Presentations</a:t>
            </a:r>
            <a:endParaRPr/>
          </a:p>
        </p:txBody>
      </p:sp>
      <p:sp>
        <p:nvSpPr>
          <p:cNvPr id="310" name="Google Shape;310;p26"/>
          <p:cNvSpPr txBox="1">
            <a:spLocks noGrp="1"/>
          </p:cNvSpPr>
          <p:nvPr>
            <p:ph type="body" idx="1"/>
          </p:nvPr>
        </p:nvSpPr>
        <p:spPr>
          <a:xfrm>
            <a:off x="235500" y="1203325"/>
            <a:ext cx="4083000" cy="3365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68C4CA"/>
              </a:buClr>
              <a:buSzPts val="1300"/>
              <a:buNone/>
            </a:pPr>
            <a:r>
              <a:rPr lang="en-GB" sz="1200">
                <a:latin typeface="Lato"/>
                <a:ea typeface="Lato"/>
                <a:cs typeface="Lato"/>
                <a:sym typeface="Lato"/>
              </a:rPr>
              <a:t>Presentation preparation enables you to select content prior to your appointments.</a:t>
            </a:r>
            <a:endParaRPr sz="1200"/>
          </a:p>
          <a:p>
            <a:pPr marL="0" lvl="0" indent="0" algn="l" rtl="0">
              <a:lnSpc>
                <a:spcPct val="100000"/>
              </a:lnSpc>
              <a:spcBef>
                <a:spcPts val="0"/>
              </a:spcBef>
              <a:spcAft>
                <a:spcPts val="0"/>
              </a:spcAft>
              <a:buClr>
                <a:srgbClr val="68C4CA"/>
              </a:buClr>
              <a:buSzPts val="1300"/>
              <a:buNone/>
            </a:pPr>
            <a:endParaRPr sz="1200">
              <a:latin typeface="Lato"/>
              <a:ea typeface="Lato"/>
              <a:cs typeface="Lato"/>
              <a:sym typeface="Lato"/>
            </a:endParaRPr>
          </a:p>
          <a:p>
            <a:pPr marL="0" lvl="0" indent="0" algn="l" rtl="0">
              <a:lnSpc>
                <a:spcPct val="100000"/>
              </a:lnSpc>
              <a:spcBef>
                <a:spcPts val="0"/>
              </a:spcBef>
              <a:spcAft>
                <a:spcPts val="0"/>
              </a:spcAft>
              <a:buClr>
                <a:srgbClr val="68C4CA"/>
              </a:buClr>
              <a:buSzPts val="1300"/>
              <a:buNone/>
            </a:pPr>
            <a:r>
              <a:rPr lang="en-GB" sz="1200">
                <a:latin typeface="Lato"/>
                <a:ea typeface="Lato"/>
                <a:cs typeface="Lato"/>
                <a:sym typeface="Lato"/>
              </a:rPr>
              <a:t>The configuration provides for two types of creation.</a:t>
            </a:r>
            <a:endParaRPr sz="1200">
              <a:latin typeface="Lato"/>
              <a:ea typeface="Lato"/>
              <a:cs typeface="Lato"/>
              <a:sym typeface="Lato"/>
            </a:endParaRPr>
          </a:p>
          <a:p>
            <a:pPr marL="0" lvl="0" indent="0" algn="l" rtl="0">
              <a:lnSpc>
                <a:spcPct val="100000"/>
              </a:lnSpc>
              <a:spcBef>
                <a:spcPts val="0"/>
              </a:spcBef>
              <a:spcAft>
                <a:spcPts val="0"/>
              </a:spcAft>
              <a:buClr>
                <a:srgbClr val="68C4CA"/>
              </a:buClr>
              <a:buSzPts val="1300"/>
              <a:buNone/>
            </a:pPr>
            <a:endParaRPr sz="1200">
              <a:latin typeface="Lato"/>
              <a:ea typeface="Lato"/>
              <a:cs typeface="Lato"/>
              <a:sym typeface="Lato"/>
            </a:endParaRPr>
          </a:p>
          <a:p>
            <a:pPr marL="0" lvl="0" indent="0" algn="l" rtl="0">
              <a:lnSpc>
                <a:spcPct val="100000"/>
              </a:lnSpc>
              <a:spcBef>
                <a:spcPts val="0"/>
              </a:spcBef>
              <a:spcAft>
                <a:spcPts val="0"/>
              </a:spcAft>
              <a:buClr>
                <a:srgbClr val="68C4CA"/>
              </a:buClr>
              <a:buSzPts val="1300"/>
              <a:buNone/>
            </a:pPr>
            <a:r>
              <a:rPr lang="en-GB" sz="1200">
                <a:latin typeface="Lato"/>
                <a:ea typeface="Lato"/>
                <a:cs typeface="Lato"/>
                <a:sym typeface="Lato"/>
              </a:rPr>
              <a:t>Selection provides for list browsing in the application’s tree structure. Searches as well as breadcrumb browsing are possible, as in a presentation.</a:t>
            </a:r>
            <a:endParaRPr sz="1200"/>
          </a:p>
          <a:p>
            <a:pPr marL="0" lvl="0" indent="0" algn="l" rtl="0">
              <a:lnSpc>
                <a:spcPct val="100000"/>
              </a:lnSpc>
              <a:spcBef>
                <a:spcPts val="0"/>
              </a:spcBef>
              <a:spcAft>
                <a:spcPts val="0"/>
              </a:spcAft>
              <a:buClr>
                <a:srgbClr val="68C4CA"/>
              </a:buClr>
              <a:buSzPts val="1300"/>
              <a:buNone/>
            </a:pPr>
            <a:endParaRPr sz="1200">
              <a:latin typeface="Lato"/>
              <a:ea typeface="Lato"/>
              <a:cs typeface="Lato"/>
              <a:sym typeface="Lato"/>
            </a:endParaRPr>
          </a:p>
          <a:p>
            <a:pPr marL="0" lvl="0" indent="0" algn="l" rtl="0">
              <a:lnSpc>
                <a:spcPct val="100000"/>
              </a:lnSpc>
              <a:spcBef>
                <a:spcPts val="0"/>
              </a:spcBef>
              <a:spcAft>
                <a:spcPts val="0"/>
              </a:spcAft>
              <a:buClr>
                <a:srgbClr val="68C4CA"/>
              </a:buClr>
              <a:buSzPts val="1300"/>
              <a:buNone/>
            </a:pPr>
            <a:r>
              <a:rPr lang="en-GB" sz="1200">
                <a:latin typeface="Lato"/>
                <a:ea typeface="Lato"/>
                <a:cs typeface="Lato"/>
                <a:sym typeface="Lato"/>
              </a:rPr>
              <a:t>Adjustments are possible, providing for sorting of appointment components and removal of this or that component.</a:t>
            </a:r>
            <a:endParaRPr sz="1200"/>
          </a:p>
          <a:p>
            <a:pPr marL="0" lvl="0" indent="0" algn="l" rtl="0">
              <a:lnSpc>
                <a:spcPct val="100000"/>
              </a:lnSpc>
              <a:spcBef>
                <a:spcPts val="0"/>
              </a:spcBef>
              <a:spcAft>
                <a:spcPts val="0"/>
              </a:spcAft>
              <a:buClr>
                <a:srgbClr val="68C4CA"/>
              </a:buClr>
              <a:buSzPts val="1300"/>
              <a:buNone/>
            </a:pPr>
            <a:endParaRPr sz="1200">
              <a:latin typeface="Lato"/>
              <a:ea typeface="Lato"/>
              <a:cs typeface="Lato"/>
              <a:sym typeface="Lato"/>
            </a:endParaRPr>
          </a:p>
          <a:p>
            <a:pPr marL="0" lvl="0" indent="0" algn="l" rtl="0">
              <a:lnSpc>
                <a:spcPct val="100000"/>
              </a:lnSpc>
              <a:spcBef>
                <a:spcPts val="0"/>
              </a:spcBef>
              <a:spcAft>
                <a:spcPts val="0"/>
              </a:spcAft>
              <a:buClr>
                <a:srgbClr val="68C4CA"/>
              </a:buClr>
              <a:buSzPts val="1300"/>
              <a:buNone/>
            </a:pPr>
            <a:r>
              <a:rPr lang="en-GB" sz="1200">
                <a:latin typeface="Lato"/>
                <a:ea typeface="Lato"/>
                <a:cs typeface="Lato"/>
                <a:sym typeface="Lato"/>
              </a:rPr>
              <a:t>Content personalisation is possible. You can also browse in your personalised appointment.</a:t>
            </a:r>
            <a:endParaRPr sz="1200"/>
          </a:p>
        </p:txBody>
      </p:sp>
      <p:pic>
        <p:nvPicPr>
          <p:cNvPr id="311" name="Google Shape;311;p26"/>
          <p:cNvPicPr preferRelativeResize="0">
            <a:picLocks noGrp="1"/>
          </p:cNvPicPr>
          <p:nvPr>
            <p:ph type="pic" idx="2"/>
          </p:nvPr>
        </p:nvPicPr>
        <p:blipFill rotWithShape="1">
          <a:blip r:embed="rId3">
            <a:alphaModFix/>
          </a:blip>
          <a:srcRect t="1314" b="1314"/>
          <a:stretch/>
        </p:blipFill>
        <p:spPr>
          <a:xfrm>
            <a:off x="4318550" y="1203325"/>
            <a:ext cx="4514300" cy="3365500"/>
          </a:xfrm>
          <a:prstGeom prst="rect">
            <a:avLst/>
          </a:prstGeom>
          <a:noFill/>
          <a:ln>
            <a:noFill/>
          </a:ln>
          <a:effectLst>
            <a:outerShdw blurRad="57150" dist="19050" dir="5400000" algn="bl" rotWithShape="0">
              <a:srgbClr val="000000">
                <a:alpha val="49019"/>
              </a:srgbClr>
            </a:outerShdw>
          </a:effectLst>
        </p:spPr>
      </p:pic>
      <p:sp>
        <p:nvSpPr>
          <p:cNvPr id="312" name="Google Shape;312;p26"/>
          <p:cNvSpPr txBox="1">
            <a:spLocks noGrp="1"/>
          </p:cNvSpPr>
          <p:nvPr>
            <p:ph type="body" idx="3"/>
          </p:nvPr>
        </p:nvSpPr>
        <p:spPr>
          <a:xfrm>
            <a:off x="4318550" y="4783500"/>
            <a:ext cx="4825500" cy="360000"/>
          </a:xfrm>
          <a:prstGeom prst="rect">
            <a:avLst/>
          </a:prstGeom>
          <a:noFill/>
          <a:ln>
            <a:noFill/>
          </a:ln>
        </p:spPr>
        <p:txBody>
          <a:bodyPr spcFirstLastPara="1" wrap="square" lIns="90000" tIns="91425" rIns="91425" bIns="91425" anchor="t" anchorCtr="0">
            <a:noAutofit/>
          </a:bodyPr>
          <a:lstStyle/>
          <a:p>
            <a:pPr marL="457200" lvl="0" indent="-228600" algn="r" rtl="0">
              <a:lnSpc>
                <a:spcPct val="115000"/>
              </a:lnSpc>
              <a:spcBef>
                <a:spcPts val="0"/>
              </a:spcBef>
              <a:spcAft>
                <a:spcPts val="0"/>
              </a:spcAft>
              <a:buSzPts val="1400"/>
              <a:buNone/>
            </a:pPr>
            <a:r>
              <a:rPr lang="en-GB" sz="1200" i="1" u="sng">
                <a:solidFill>
                  <a:schemeClr val="hlink"/>
                </a:solidFill>
                <a:hlinkClick r:id="rId4" action="ppaction://hlinksldjump"/>
              </a:rPr>
              <a:t>Back to contents</a:t>
            </a:r>
            <a:endParaRPr sz="1200" i="1"/>
          </a:p>
          <a:p>
            <a:pPr marL="457200" lvl="0" indent="-228600" algn="r" rtl="0">
              <a:lnSpc>
                <a:spcPct val="115000"/>
              </a:lnSpc>
              <a:spcBef>
                <a:spcPts val="0"/>
              </a:spcBef>
              <a:spcAft>
                <a:spcPts val="0"/>
              </a:spcAft>
              <a:buSzPts val="1400"/>
              <a:buNone/>
            </a:pPr>
            <a:endParaRPr/>
          </a:p>
        </p:txBody>
      </p:sp>
      <p:sp>
        <p:nvSpPr>
          <p:cNvPr id="313" name="Google Shape;313;p26"/>
          <p:cNvSpPr txBox="1"/>
          <p:nvPr/>
        </p:nvSpPr>
        <p:spPr>
          <a:xfrm>
            <a:off x="4318500" y="0"/>
            <a:ext cx="4825500" cy="360000"/>
          </a:xfrm>
          <a:prstGeom prst="rect">
            <a:avLst/>
          </a:prstGeom>
          <a:noFill/>
          <a:ln>
            <a:noFill/>
          </a:ln>
        </p:spPr>
        <p:txBody>
          <a:bodyPr spcFirstLastPara="1" wrap="square" lIns="90000" tIns="91425" rIns="91425" bIns="91425" anchor="t" anchorCtr="0">
            <a:noAutofit/>
          </a:bodyPr>
          <a:lstStyle/>
          <a:p>
            <a:pPr marL="457200" marR="0" lvl="0" indent="-228600" algn="r" rtl="0">
              <a:lnSpc>
                <a:spcPct val="115000"/>
              </a:lnSpc>
              <a:spcBef>
                <a:spcPts val="0"/>
              </a:spcBef>
              <a:spcAft>
                <a:spcPts val="0"/>
              </a:spcAft>
              <a:buClr>
                <a:schemeClr val="dk2"/>
              </a:buClr>
              <a:buSzPts val="1400"/>
              <a:buFont typeface="Arial"/>
              <a:buNone/>
            </a:pPr>
            <a:r>
              <a:rPr lang="en-GB" sz="1000" b="0" i="1" u="none" strike="noStrike" cap="none">
                <a:solidFill>
                  <a:schemeClr val="dk2"/>
                </a:solidFill>
                <a:latin typeface="Lato"/>
                <a:ea typeface="Lato"/>
                <a:cs typeface="Lato"/>
                <a:sym typeface="Lato"/>
              </a:rPr>
              <a:t>User Guide V8</a:t>
            </a:r>
            <a:endParaRPr sz="1400" b="0" i="0" u="none" strike="noStrike" cap="none">
              <a:solidFill>
                <a:srgbClr val="000000"/>
              </a:solidFill>
              <a:latin typeface="Arial"/>
              <a:ea typeface="Arial"/>
              <a:cs typeface="Arial"/>
              <a:sym typeface="Arial"/>
            </a:endParaRPr>
          </a:p>
          <a:p>
            <a:pPr marL="457200" marR="0" lvl="0" indent="-228600" algn="r" rtl="0">
              <a:lnSpc>
                <a:spcPct val="115000"/>
              </a:lnSpc>
              <a:spcBef>
                <a:spcPts val="0"/>
              </a:spcBef>
              <a:spcAft>
                <a:spcPts val="0"/>
              </a:spcAft>
              <a:buClr>
                <a:schemeClr val="dk2"/>
              </a:buClr>
              <a:buSzPts val="1400"/>
              <a:buFont typeface="Arial"/>
              <a:buNone/>
            </a:pPr>
            <a:endParaRPr sz="900" b="0" i="0" u="none" strike="noStrike" cap="none">
              <a:solidFill>
                <a:schemeClr val="dk2"/>
              </a:solidFill>
              <a:latin typeface="Lato"/>
              <a:ea typeface="Lato"/>
              <a:cs typeface="Lato"/>
              <a:sym typeface="Lato"/>
            </a:endParaRPr>
          </a:p>
        </p:txBody>
      </p:sp>
      <p:grpSp>
        <p:nvGrpSpPr>
          <p:cNvPr id="314" name="Google Shape;314;p26"/>
          <p:cNvGrpSpPr/>
          <p:nvPr/>
        </p:nvGrpSpPr>
        <p:grpSpPr>
          <a:xfrm>
            <a:off x="8330650" y="445025"/>
            <a:ext cx="502200" cy="509400"/>
            <a:chOff x="7311325" y="448875"/>
            <a:chExt cx="502200" cy="509400"/>
          </a:xfrm>
        </p:grpSpPr>
        <p:sp>
          <p:nvSpPr>
            <p:cNvPr id="315" name="Google Shape;315;p26"/>
            <p:cNvSpPr/>
            <p:nvPr/>
          </p:nvSpPr>
          <p:spPr>
            <a:xfrm>
              <a:off x="7311325" y="448875"/>
              <a:ext cx="502200" cy="509400"/>
            </a:xfrm>
            <a:prstGeom prst="ellipse">
              <a:avLst/>
            </a:prstGeom>
            <a:solidFill>
              <a:schemeClr val="lt1"/>
            </a:solidFill>
            <a:ln>
              <a:noFill/>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6" name="Google Shape;316;p26"/>
            <p:cNvPicPr preferRelativeResize="0"/>
            <p:nvPr/>
          </p:nvPicPr>
          <p:blipFill rotWithShape="1">
            <a:blip r:embed="rId5">
              <a:alphaModFix/>
            </a:blip>
            <a:srcRect/>
            <a:stretch/>
          </p:blipFill>
          <p:spPr>
            <a:xfrm>
              <a:off x="7401875" y="523575"/>
              <a:ext cx="321089" cy="360000"/>
            </a:xfrm>
            <a:prstGeom prst="rect">
              <a:avLst/>
            </a:prstGeom>
            <a:noFill/>
            <a:ln>
              <a:noFill/>
            </a:ln>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GB">
                <a:latin typeface="Lato"/>
                <a:ea typeface="Lato"/>
                <a:cs typeface="Lato"/>
                <a:sym typeface="Lato"/>
              </a:rPr>
              <a:t>Creating presentations | 1. Configuring</a:t>
            </a:r>
            <a:endParaRPr/>
          </a:p>
        </p:txBody>
      </p:sp>
      <p:sp>
        <p:nvSpPr>
          <p:cNvPr id="322" name="Google Shape;322;p27"/>
          <p:cNvSpPr txBox="1">
            <a:spLocks noGrp="1"/>
          </p:cNvSpPr>
          <p:nvPr>
            <p:ph type="body" idx="1"/>
          </p:nvPr>
        </p:nvSpPr>
        <p:spPr>
          <a:xfrm>
            <a:off x="235500" y="1203325"/>
            <a:ext cx="4251600" cy="3365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68C4CA"/>
              </a:buClr>
              <a:buSzPts val="1600"/>
              <a:buNone/>
            </a:pPr>
            <a:r>
              <a:rPr lang="en-GB" sz="1200">
                <a:solidFill>
                  <a:srgbClr val="3B3B3C"/>
                </a:solidFill>
                <a:latin typeface="Lato"/>
                <a:ea typeface="Lato"/>
                <a:cs typeface="Lato"/>
                <a:sym typeface="Lato"/>
              </a:rPr>
              <a:t>The first appointment creation screen presents all the settings available for an appointment.</a:t>
            </a:r>
            <a:endParaRPr sz="1200">
              <a:solidFill>
                <a:srgbClr val="3B3B3C"/>
              </a:solidFill>
            </a:endParaRPr>
          </a:p>
          <a:p>
            <a:pPr marL="0" lvl="0" indent="0" algn="l" rtl="0">
              <a:lnSpc>
                <a:spcPct val="100000"/>
              </a:lnSpc>
              <a:spcBef>
                <a:spcPts val="0"/>
              </a:spcBef>
              <a:spcAft>
                <a:spcPts val="0"/>
              </a:spcAft>
              <a:buClr>
                <a:srgbClr val="68C4CA"/>
              </a:buClr>
              <a:buSzPts val="1600"/>
              <a:buNone/>
            </a:pPr>
            <a:endParaRPr sz="800">
              <a:solidFill>
                <a:srgbClr val="3B3B3C"/>
              </a:solidFill>
              <a:latin typeface="Lato"/>
              <a:ea typeface="Lato"/>
              <a:cs typeface="Lato"/>
              <a:sym typeface="Lato"/>
            </a:endParaRPr>
          </a:p>
          <a:p>
            <a:pPr marL="0" lvl="0" indent="0" algn="l" rtl="0">
              <a:lnSpc>
                <a:spcPct val="100000"/>
              </a:lnSpc>
              <a:spcBef>
                <a:spcPts val="0"/>
              </a:spcBef>
              <a:spcAft>
                <a:spcPts val="0"/>
              </a:spcAft>
              <a:buClr>
                <a:srgbClr val="68C4CA"/>
              </a:buClr>
              <a:buSzPts val="1600"/>
              <a:buNone/>
            </a:pPr>
            <a:r>
              <a:rPr lang="en-GB" sz="1200">
                <a:solidFill>
                  <a:srgbClr val="3B3B3C"/>
                </a:solidFill>
                <a:latin typeface="Lato"/>
                <a:ea typeface="Lato"/>
                <a:cs typeface="Lato"/>
                <a:sym typeface="Lato"/>
              </a:rPr>
              <a:t>You must enter a title.</a:t>
            </a:r>
            <a:endParaRPr sz="1200">
              <a:solidFill>
                <a:srgbClr val="3B3B3C"/>
              </a:solidFill>
            </a:endParaRPr>
          </a:p>
          <a:p>
            <a:pPr marL="0" lvl="0" indent="0" algn="l" rtl="0">
              <a:lnSpc>
                <a:spcPct val="100000"/>
              </a:lnSpc>
              <a:spcBef>
                <a:spcPts val="0"/>
              </a:spcBef>
              <a:spcAft>
                <a:spcPts val="0"/>
              </a:spcAft>
              <a:buClr>
                <a:srgbClr val="68C4CA"/>
              </a:buClr>
              <a:buSzPts val="1600"/>
              <a:buNone/>
            </a:pPr>
            <a:endParaRPr sz="800">
              <a:solidFill>
                <a:srgbClr val="3B3B3C"/>
              </a:solidFill>
              <a:latin typeface="Lato"/>
              <a:ea typeface="Lato"/>
              <a:cs typeface="Lato"/>
              <a:sym typeface="Lato"/>
            </a:endParaRPr>
          </a:p>
          <a:p>
            <a:pPr marL="0" lvl="0" indent="0" algn="l" rtl="0">
              <a:lnSpc>
                <a:spcPct val="100000"/>
              </a:lnSpc>
              <a:spcBef>
                <a:spcPts val="0"/>
              </a:spcBef>
              <a:spcAft>
                <a:spcPts val="0"/>
              </a:spcAft>
              <a:buClr>
                <a:srgbClr val="68C4CA"/>
              </a:buClr>
              <a:buSzPts val="1600"/>
              <a:buNone/>
            </a:pPr>
            <a:r>
              <a:rPr lang="en-GB" sz="1200">
                <a:latin typeface="Lato"/>
                <a:ea typeface="Lato"/>
                <a:cs typeface="Lato"/>
                <a:sym typeface="Lato"/>
              </a:rPr>
              <a:t>You can then choose your type of design</a:t>
            </a:r>
            <a:r>
              <a:rPr lang="en-GB" sz="1200">
                <a:solidFill>
                  <a:srgbClr val="3B3B3C"/>
                </a:solidFill>
                <a:latin typeface="Lato"/>
                <a:ea typeface="Lato"/>
                <a:cs typeface="Lato"/>
                <a:sym typeface="Lato"/>
              </a:rPr>
              <a:t>:</a:t>
            </a:r>
            <a:r>
              <a:rPr lang="en-GB" sz="1200">
                <a:solidFill>
                  <a:srgbClr val="3B3B3C"/>
                </a:solidFill>
              </a:rPr>
              <a:t> “</a:t>
            </a:r>
            <a:r>
              <a:rPr lang="en-GB"/>
              <a:t>Content selection</a:t>
            </a:r>
            <a:r>
              <a:rPr lang="en-GB" sz="1200">
                <a:solidFill>
                  <a:srgbClr val="3B3B3C"/>
                </a:solidFill>
                <a:latin typeface="Lato"/>
                <a:ea typeface="Lato"/>
                <a:cs typeface="Lato"/>
                <a:sym typeface="Lato"/>
              </a:rPr>
              <a:t>” or</a:t>
            </a:r>
            <a:r>
              <a:rPr lang="en-GB" sz="1200">
                <a:solidFill>
                  <a:srgbClr val="3B3B3C"/>
                </a:solidFill>
              </a:rPr>
              <a:t> “</a:t>
            </a:r>
            <a:r>
              <a:rPr lang="en-GB"/>
              <a:t>All your content</a:t>
            </a:r>
            <a:r>
              <a:rPr lang="en-GB" sz="1200">
                <a:solidFill>
                  <a:srgbClr val="3B3B3C"/>
                </a:solidFill>
                <a:latin typeface="Lato"/>
                <a:ea typeface="Lato"/>
                <a:cs typeface="Lato"/>
                <a:sym typeface="Lato"/>
              </a:rPr>
              <a:t>”.</a:t>
            </a:r>
            <a:endParaRPr sz="1200">
              <a:solidFill>
                <a:srgbClr val="3B3B3C"/>
              </a:solidFill>
              <a:latin typeface="Lato"/>
              <a:ea typeface="Lato"/>
              <a:cs typeface="Lato"/>
              <a:sym typeface="Lato"/>
            </a:endParaRPr>
          </a:p>
          <a:p>
            <a:pPr marL="0" lvl="0" indent="0" algn="l" rtl="0">
              <a:lnSpc>
                <a:spcPct val="100000"/>
              </a:lnSpc>
              <a:spcBef>
                <a:spcPts val="0"/>
              </a:spcBef>
              <a:spcAft>
                <a:spcPts val="0"/>
              </a:spcAft>
              <a:buClr>
                <a:srgbClr val="68C4CA"/>
              </a:buClr>
              <a:buSzPts val="1600"/>
              <a:buNone/>
            </a:pPr>
            <a:r>
              <a:rPr lang="en-GB" sz="1200">
                <a:latin typeface="Lato"/>
                <a:ea typeface="Lato"/>
                <a:cs typeface="Lato"/>
                <a:sym typeface="Lato"/>
              </a:rPr>
              <a:t>You can personalise content for a specific appointment, mixing it with all available content.</a:t>
            </a:r>
            <a:endParaRPr sz="1200">
              <a:latin typeface="Lato"/>
              <a:ea typeface="Lato"/>
              <a:cs typeface="Lato"/>
              <a:sym typeface="Lato"/>
            </a:endParaRPr>
          </a:p>
          <a:p>
            <a:pPr marL="171450" lvl="0" indent="-69850" algn="l" rtl="0">
              <a:lnSpc>
                <a:spcPct val="100000"/>
              </a:lnSpc>
              <a:spcBef>
                <a:spcPts val="0"/>
              </a:spcBef>
              <a:spcAft>
                <a:spcPts val="0"/>
              </a:spcAft>
              <a:buClr>
                <a:srgbClr val="68C4CA"/>
              </a:buClr>
              <a:buSzPts val="1600"/>
              <a:buFont typeface="Arial"/>
              <a:buNone/>
            </a:pPr>
            <a:endParaRPr sz="800">
              <a:solidFill>
                <a:srgbClr val="3B3B3C"/>
              </a:solidFill>
              <a:latin typeface="Lato"/>
              <a:ea typeface="Lato"/>
              <a:cs typeface="Lato"/>
              <a:sym typeface="Lato"/>
            </a:endParaRPr>
          </a:p>
          <a:p>
            <a:pPr marL="0" lvl="0" indent="0" algn="l" rtl="0">
              <a:lnSpc>
                <a:spcPct val="100000"/>
              </a:lnSpc>
              <a:spcBef>
                <a:spcPts val="0"/>
              </a:spcBef>
              <a:spcAft>
                <a:spcPts val="0"/>
              </a:spcAft>
              <a:buClr>
                <a:srgbClr val="68C4CA"/>
              </a:buClr>
              <a:buSzPts val="1600"/>
              <a:buNone/>
            </a:pPr>
            <a:r>
              <a:rPr lang="en-GB" sz="1200">
                <a:solidFill>
                  <a:srgbClr val="3B3B3C"/>
                </a:solidFill>
                <a:latin typeface="Lato"/>
                <a:ea typeface="Lato"/>
                <a:cs typeface="Lato"/>
                <a:sym typeface="Lato"/>
              </a:rPr>
              <a:t>You can then choose your “</a:t>
            </a:r>
            <a:r>
              <a:rPr lang="en-GB"/>
              <a:t>Presentation frequency</a:t>
            </a:r>
            <a:r>
              <a:rPr lang="en-GB" sz="1200">
                <a:solidFill>
                  <a:srgbClr val="3B3B3C"/>
                </a:solidFill>
                <a:latin typeface="Lato"/>
                <a:ea typeface="Lato"/>
                <a:cs typeface="Lato"/>
                <a:sym typeface="Lato"/>
              </a:rPr>
              <a:t>”: </a:t>
            </a:r>
            <a:r>
              <a:rPr lang="en-GB" sz="1200">
                <a:solidFill>
                  <a:srgbClr val="3B3B3C"/>
                </a:solidFill>
              </a:rPr>
              <a:t> “</a:t>
            </a:r>
            <a:r>
              <a:rPr lang="en-GB"/>
              <a:t>Single appointment</a:t>
            </a:r>
            <a:r>
              <a:rPr lang="en-GB" sz="1200">
                <a:solidFill>
                  <a:srgbClr val="3B3B3C"/>
                </a:solidFill>
              </a:rPr>
              <a:t>”</a:t>
            </a:r>
            <a:r>
              <a:rPr lang="en-GB" sz="1200">
                <a:solidFill>
                  <a:srgbClr val="3B3B3C"/>
                </a:solidFill>
                <a:latin typeface="Lato"/>
                <a:ea typeface="Lato"/>
                <a:cs typeface="Lato"/>
                <a:sym typeface="Lato"/>
              </a:rPr>
              <a:t>or “</a:t>
            </a:r>
            <a:r>
              <a:rPr lang="en-GB"/>
              <a:t>Recurrent presentation</a:t>
            </a:r>
            <a:r>
              <a:rPr lang="en-GB" sz="1200">
                <a:solidFill>
                  <a:srgbClr val="3B3B3C"/>
                </a:solidFill>
                <a:latin typeface="Lato"/>
                <a:ea typeface="Lato"/>
                <a:cs typeface="Lato"/>
                <a:sym typeface="Lato"/>
              </a:rPr>
              <a:t>”. A recurrent presentation can be very useful for repetitive formats.</a:t>
            </a:r>
            <a:endParaRPr sz="1200">
              <a:solidFill>
                <a:srgbClr val="3B3B3C"/>
              </a:solidFill>
              <a:latin typeface="Lato"/>
              <a:ea typeface="Lato"/>
              <a:cs typeface="Lato"/>
              <a:sym typeface="Lato"/>
            </a:endParaRPr>
          </a:p>
          <a:p>
            <a:pPr marL="0" lvl="0" indent="0" algn="l" rtl="0">
              <a:lnSpc>
                <a:spcPct val="100000"/>
              </a:lnSpc>
              <a:spcBef>
                <a:spcPts val="0"/>
              </a:spcBef>
              <a:spcAft>
                <a:spcPts val="0"/>
              </a:spcAft>
              <a:buClr>
                <a:srgbClr val="68C4CA"/>
              </a:buClr>
              <a:buSzPts val="1600"/>
              <a:buNone/>
            </a:pPr>
            <a:endParaRPr sz="800">
              <a:solidFill>
                <a:srgbClr val="3B3B3C"/>
              </a:solidFill>
              <a:latin typeface="Lato"/>
              <a:ea typeface="Lato"/>
              <a:cs typeface="Lato"/>
              <a:sym typeface="Lato"/>
            </a:endParaRPr>
          </a:p>
          <a:p>
            <a:pPr marL="0" lvl="0" indent="0" algn="l" rtl="0">
              <a:lnSpc>
                <a:spcPct val="100000"/>
              </a:lnSpc>
              <a:spcBef>
                <a:spcPts val="0"/>
              </a:spcBef>
              <a:spcAft>
                <a:spcPts val="0"/>
              </a:spcAft>
              <a:buClr>
                <a:srgbClr val="68C4CA"/>
              </a:buClr>
              <a:buSzPts val="1600"/>
              <a:buNone/>
            </a:pPr>
            <a:r>
              <a:rPr lang="en-GB" sz="1200">
                <a:solidFill>
                  <a:srgbClr val="3B3B3C"/>
                </a:solidFill>
                <a:latin typeface="Lato"/>
                <a:ea typeface="Lato"/>
                <a:cs typeface="Lato"/>
                <a:sym typeface="Lato"/>
              </a:rPr>
              <a:t>The appointment can be confidential, in which case it won’t be displayed on the homepage, but only on the appointment management screen.</a:t>
            </a:r>
            <a:endParaRPr sz="1200">
              <a:solidFill>
                <a:srgbClr val="3B3B3C"/>
              </a:solidFill>
            </a:endParaRPr>
          </a:p>
        </p:txBody>
      </p:sp>
      <p:pic>
        <p:nvPicPr>
          <p:cNvPr id="323" name="Google Shape;323;p27"/>
          <p:cNvPicPr preferRelativeResize="0">
            <a:picLocks noGrp="1"/>
          </p:cNvPicPr>
          <p:nvPr>
            <p:ph type="pic" idx="2"/>
          </p:nvPr>
        </p:nvPicPr>
        <p:blipFill rotWithShape="1">
          <a:blip r:embed="rId3">
            <a:alphaModFix/>
          </a:blip>
          <a:srcRect l="-1051" t="-11455" r="-1040" b="-11454"/>
          <a:stretch/>
        </p:blipFill>
        <p:spPr>
          <a:xfrm>
            <a:off x="4394750" y="974725"/>
            <a:ext cx="4514299" cy="3365500"/>
          </a:xfrm>
          <a:prstGeom prst="rect">
            <a:avLst/>
          </a:prstGeom>
          <a:noFill/>
          <a:ln>
            <a:noFill/>
          </a:ln>
          <a:effectLst>
            <a:outerShdw blurRad="57150" dist="19050" dir="5400000" algn="bl" rotWithShape="0">
              <a:srgbClr val="000000">
                <a:alpha val="49019"/>
              </a:srgbClr>
            </a:outerShdw>
          </a:effectLst>
        </p:spPr>
      </p:pic>
      <p:sp>
        <p:nvSpPr>
          <p:cNvPr id="324" name="Google Shape;324;p27"/>
          <p:cNvSpPr txBox="1">
            <a:spLocks noGrp="1"/>
          </p:cNvSpPr>
          <p:nvPr>
            <p:ph type="body" idx="3"/>
          </p:nvPr>
        </p:nvSpPr>
        <p:spPr>
          <a:xfrm>
            <a:off x="4318550" y="4783500"/>
            <a:ext cx="4825500" cy="360000"/>
          </a:xfrm>
          <a:prstGeom prst="rect">
            <a:avLst/>
          </a:prstGeom>
          <a:noFill/>
          <a:ln>
            <a:noFill/>
          </a:ln>
        </p:spPr>
        <p:txBody>
          <a:bodyPr spcFirstLastPara="1" wrap="square" lIns="90000" tIns="91425" rIns="91425" bIns="91425" anchor="t" anchorCtr="0">
            <a:noAutofit/>
          </a:bodyPr>
          <a:lstStyle/>
          <a:p>
            <a:pPr marL="457200" lvl="0" indent="-228600" algn="r" rtl="0">
              <a:lnSpc>
                <a:spcPct val="115000"/>
              </a:lnSpc>
              <a:spcBef>
                <a:spcPts val="0"/>
              </a:spcBef>
              <a:spcAft>
                <a:spcPts val="0"/>
              </a:spcAft>
              <a:buSzPts val="1400"/>
              <a:buNone/>
            </a:pPr>
            <a:r>
              <a:rPr lang="en-GB" sz="1200" i="1" u="sng">
                <a:solidFill>
                  <a:schemeClr val="hlink"/>
                </a:solidFill>
                <a:hlinkClick r:id="rId4" action="ppaction://hlinksldjump"/>
              </a:rPr>
              <a:t>Back to contents</a:t>
            </a:r>
            <a:endParaRPr sz="1200" i="1"/>
          </a:p>
          <a:p>
            <a:pPr marL="457200" lvl="0" indent="-228600" algn="r" rtl="0">
              <a:lnSpc>
                <a:spcPct val="115000"/>
              </a:lnSpc>
              <a:spcBef>
                <a:spcPts val="0"/>
              </a:spcBef>
              <a:spcAft>
                <a:spcPts val="0"/>
              </a:spcAft>
              <a:buSzPts val="1400"/>
              <a:buNone/>
            </a:pPr>
            <a:endParaRPr/>
          </a:p>
        </p:txBody>
      </p:sp>
      <p:sp>
        <p:nvSpPr>
          <p:cNvPr id="325" name="Google Shape;325;p27"/>
          <p:cNvSpPr txBox="1"/>
          <p:nvPr/>
        </p:nvSpPr>
        <p:spPr>
          <a:xfrm>
            <a:off x="4318500" y="0"/>
            <a:ext cx="4825500" cy="360000"/>
          </a:xfrm>
          <a:prstGeom prst="rect">
            <a:avLst/>
          </a:prstGeom>
          <a:noFill/>
          <a:ln>
            <a:noFill/>
          </a:ln>
        </p:spPr>
        <p:txBody>
          <a:bodyPr spcFirstLastPara="1" wrap="square" lIns="90000" tIns="91425" rIns="91425" bIns="91425" anchor="t" anchorCtr="0">
            <a:noAutofit/>
          </a:bodyPr>
          <a:lstStyle/>
          <a:p>
            <a:pPr marL="457200" marR="0" lvl="0" indent="-228600" algn="r" rtl="0">
              <a:lnSpc>
                <a:spcPct val="115000"/>
              </a:lnSpc>
              <a:spcBef>
                <a:spcPts val="0"/>
              </a:spcBef>
              <a:spcAft>
                <a:spcPts val="0"/>
              </a:spcAft>
              <a:buClr>
                <a:schemeClr val="dk2"/>
              </a:buClr>
              <a:buSzPts val="1400"/>
              <a:buFont typeface="Arial"/>
              <a:buNone/>
            </a:pPr>
            <a:r>
              <a:rPr lang="en-GB" sz="1000" b="0" i="1" u="none" strike="noStrike" cap="none">
                <a:solidFill>
                  <a:schemeClr val="dk2"/>
                </a:solidFill>
                <a:latin typeface="Lato"/>
                <a:ea typeface="Lato"/>
                <a:cs typeface="Lato"/>
                <a:sym typeface="Lato"/>
              </a:rPr>
              <a:t>User Guide V8</a:t>
            </a:r>
            <a:endParaRPr sz="1400" b="0" i="0" u="none" strike="noStrike" cap="none">
              <a:solidFill>
                <a:srgbClr val="000000"/>
              </a:solidFill>
              <a:latin typeface="Arial"/>
              <a:ea typeface="Arial"/>
              <a:cs typeface="Arial"/>
              <a:sym typeface="Arial"/>
            </a:endParaRPr>
          </a:p>
          <a:p>
            <a:pPr marL="457200" marR="0" lvl="0" indent="-228600" algn="r" rtl="0">
              <a:lnSpc>
                <a:spcPct val="115000"/>
              </a:lnSpc>
              <a:spcBef>
                <a:spcPts val="0"/>
              </a:spcBef>
              <a:spcAft>
                <a:spcPts val="0"/>
              </a:spcAft>
              <a:buClr>
                <a:schemeClr val="dk2"/>
              </a:buClr>
              <a:buSzPts val="1400"/>
              <a:buFont typeface="Arial"/>
              <a:buNone/>
            </a:pPr>
            <a:endParaRPr sz="900" b="0" i="0" u="none" strike="noStrike" cap="none">
              <a:solidFill>
                <a:schemeClr val="dk2"/>
              </a:solidFill>
              <a:latin typeface="Lato"/>
              <a:ea typeface="Lato"/>
              <a:cs typeface="Lato"/>
              <a:sym typeface="Lato"/>
            </a:endParaRPr>
          </a:p>
        </p:txBody>
      </p:sp>
      <p:grpSp>
        <p:nvGrpSpPr>
          <p:cNvPr id="326" name="Google Shape;326;p27"/>
          <p:cNvGrpSpPr/>
          <p:nvPr/>
        </p:nvGrpSpPr>
        <p:grpSpPr>
          <a:xfrm>
            <a:off x="8330650" y="445025"/>
            <a:ext cx="502200" cy="509400"/>
            <a:chOff x="7311325" y="448875"/>
            <a:chExt cx="502200" cy="509400"/>
          </a:xfrm>
        </p:grpSpPr>
        <p:sp>
          <p:nvSpPr>
            <p:cNvPr id="327" name="Google Shape;327;p27"/>
            <p:cNvSpPr/>
            <p:nvPr/>
          </p:nvSpPr>
          <p:spPr>
            <a:xfrm>
              <a:off x="7311325" y="448875"/>
              <a:ext cx="502200" cy="509400"/>
            </a:xfrm>
            <a:prstGeom prst="ellipse">
              <a:avLst/>
            </a:prstGeom>
            <a:solidFill>
              <a:schemeClr val="lt1"/>
            </a:solidFill>
            <a:ln>
              <a:noFill/>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8" name="Google Shape;328;p27"/>
            <p:cNvPicPr preferRelativeResize="0"/>
            <p:nvPr/>
          </p:nvPicPr>
          <p:blipFill rotWithShape="1">
            <a:blip r:embed="rId5">
              <a:alphaModFix/>
            </a:blip>
            <a:srcRect/>
            <a:stretch/>
          </p:blipFill>
          <p:spPr>
            <a:xfrm>
              <a:off x="7401875" y="523575"/>
              <a:ext cx="321089" cy="360000"/>
            </a:xfrm>
            <a:prstGeom prst="rect">
              <a:avLst/>
            </a:prstGeom>
            <a:noFill/>
            <a:ln>
              <a:noFill/>
            </a:ln>
          </p:spPr>
        </p:pic>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GB">
                <a:latin typeface="Lato"/>
                <a:ea typeface="Lato"/>
                <a:cs typeface="Lato"/>
                <a:sym typeface="Lato"/>
              </a:rPr>
              <a:t>Creating presentations | 2. Selecting</a:t>
            </a:r>
            <a:endParaRPr/>
          </a:p>
        </p:txBody>
      </p:sp>
      <p:sp>
        <p:nvSpPr>
          <p:cNvPr id="334" name="Google Shape;334;p28"/>
          <p:cNvSpPr txBox="1">
            <a:spLocks noGrp="1"/>
          </p:cNvSpPr>
          <p:nvPr>
            <p:ph type="body" idx="1"/>
          </p:nvPr>
        </p:nvSpPr>
        <p:spPr>
          <a:xfrm>
            <a:off x="235500" y="1203325"/>
            <a:ext cx="4251600" cy="3365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68C4CA"/>
              </a:buClr>
              <a:buSzPts val="1600"/>
              <a:buNone/>
            </a:pPr>
            <a:r>
              <a:rPr lang="en-GB" sz="1200">
                <a:solidFill>
                  <a:srgbClr val="3B3B3C"/>
                </a:solidFill>
                <a:latin typeface="Lato"/>
                <a:ea typeface="Lato"/>
                <a:cs typeface="Lato"/>
                <a:sym typeface="Lato"/>
              </a:rPr>
              <a:t>Once the form has been completed and confirmed, you’ll </a:t>
            </a:r>
            <a:endParaRPr sz="1200">
              <a:solidFill>
                <a:srgbClr val="3B3B3C"/>
              </a:solidFill>
              <a:latin typeface="Lato"/>
              <a:ea typeface="Lato"/>
              <a:cs typeface="Lato"/>
              <a:sym typeface="Lato"/>
            </a:endParaRPr>
          </a:p>
          <a:p>
            <a:pPr marL="0" lvl="0" indent="0" algn="l" rtl="0">
              <a:lnSpc>
                <a:spcPct val="100000"/>
              </a:lnSpc>
              <a:spcBef>
                <a:spcPts val="0"/>
              </a:spcBef>
              <a:spcAft>
                <a:spcPts val="0"/>
              </a:spcAft>
              <a:buClr>
                <a:srgbClr val="68C4CA"/>
              </a:buClr>
              <a:buSzPts val="1600"/>
              <a:buNone/>
            </a:pPr>
            <a:r>
              <a:rPr lang="en-GB" sz="1200">
                <a:solidFill>
                  <a:srgbClr val="3B3B3C"/>
                </a:solidFill>
                <a:latin typeface="Lato"/>
                <a:ea typeface="Lato"/>
                <a:cs typeface="Lato"/>
                <a:sym typeface="Lato"/>
              </a:rPr>
              <a:t>have access to the content selection panel.</a:t>
            </a:r>
            <a:endParaRPr sz="1200">
              <a:solidFill>
                <a:srgbClr val="3B3B3C"/>
              </a:solidFill>
            </a:endParaRPr>
          </a:p>
          <a:p>
            <a:pPr marL="0" lvl="0" indent="0" algn="l" rtl="0">
              <a:lnSpc>
                <a:spcPct val="100000"/>
              </a:lnSpc>
              <a:spcBef>
                <a:spcPts val="0"/>
              </a:spcBef>
              <a:spcAft>
                <a:spcPts val="0"/>
              </a:spcAft>
              <a:buClr>
                <a:srgbClr val="68C4CA"/>
              </a:buClr>
              <a:buSzPts val="1600"/>
              <a:buNone/>
            </a:pPr>
            <a:endParaRPr sz="1200">
              <a:solidFill>
                <a:srgbClr val="3B3B3C"/>
              </a:solidFill>
              <a:latin typeface="Lato"/>
              <a:ea typeface="Lato"/>
              <a:cs typeface="Lato"/>
              <a:sym typeface="Lato"/>
            </a:endParaRPr>
          </a:p>
          <a:p>
            <a:pPr marL="0" lvl="0" indent="0" algn="l" rtl="0">
              <a:lnSpc>
                <a:spcPct val="100000"/>
              </a:lnSpc>
              <a:spcBef>
                <a:spcPts val="0"/>
              </a:spcBef>
              <a:spcAft>
                <a:spcPts val="0"/>
              </a:spcAft>
              <a:buClr>
                <a:srgbClr val="68C4CA"/>
              </a:buClr>
              <a:buSzPts val="1600"/>
              <a:buNone/>
            </a:pPr>
            <a:r>
              <a:rPr lang="en-GB" sz="1200">
                <a:latin typeface="Lato"/>
                <a:ea typeface="Lato"/>
                <a:cs typeface="Lato"/>
                <a:sym typeface="Lato"/>
              </a:rPr>
              <a:t>You browse using the breadcrumb trail, by searching, or by clicking in your tree structure</a:t>
            </a:r>
            <a:r>
              <a:rPr lang="en-GB" sz="1200">
                <a:solidFill>
                  <a:srgbClr val="3B3B3C"/>
                </a:solidFill>
                <a:latin typeface="Lato"/>
                <a:ea typeface="Lato"/>
                <a:cs typeface="Lato"/>
                <a:sym typeface="Lato"/>
              </a:rPr>
              <a:t>.</a:t>
            </a:r>
            <a:endParaRPr sz="1200">
              <a:solidFill>
                <a:srgbClr val="3B3B3C"/>
              </a:solidFill>
              <a:latin typeface="Lato"/>
              <a:ea typeface="Lato"/>
              <a:cs typeface="Lato"/>
              <a:sym typeface="Lato"/>
            </a:endParaRPr>
          </a:p>
          <a:p>
            <a:pPr marL="0" lvl="0" indent="0" algn="l" rtl="0">
              <a:lnSpc>
                <a:spcPct val="100000"/>
              </a:lnSpc>
              <a:spcBef>
                <a:spcPts val="0"/>
              </a:spcBef>
              <a:spcAft>
                <a:spcPts val="0"/>
              </a:spcAft>
              <a:buClr>
                <a:srgbClr val="68C4CA"/>
              </a:buClr>
              <a:buSzPts val="1600"/>
              <a:buNone/>
            </a:pPr>
            <a:endParaRPr sz="1200">
              <a:solidFill>
                <a:srgbClr val="3B3B3C"/>
              </a:solidFill>
              <a:latin typeface="Lato"/>
              <a:ea typeface="Lato"/>
              <a:cs typeface="Lato"/>
              <a:sym typeface="Lato"/>
            </a:endParaRPr>
          </a:p>
          <a:p>
            <a:pPr marL="0" lvl="0" indent="0" algn="l" rtl="0">
              <a:lnSpc>
                <a:spcPct val="100000"/>
              </a:lnSpc>
              <a:spcBef>
                <a:spcPts val="0"/>
              </a:spcBef>
              <a:spcAft>
                <a:spcPts val="0"/>
              </a:spcAft>
              <a:buClr>
                <a:srgbClr val="68C4CA"/>
              </a:buClr>
              <a:buSzPts val="1600"/>
              <a:buNone/>
            </a:pPr>
            <a:r>
              <a:rPr lang="en-GB" sz="1200">
                <a:latin typeface="Lato"/>
                <a:ea typeface="Lato"/>
                <a:cs typeface="Lato"/>
                <a:sym typeface="Lato"/>
              </a:rPr>
              <a:t>When content is ticked, it’s added to your appointment’s recap screen</a:t>
            </a:r>
            <a:r>
              <a:rPr lang="en-GB" sz="1200">
                <a:solidFill>
                  <a:srgbClr val="3B3B3C"/>
                </a:solidFill>
                <a:latin typeface="Lato"/>
                <a:ea typeface="Lato"/>
                <a:cs typeface="Lato"/>
                <a:sym typeface="Lato"/>
              </a:rPr>
              <a:t>.</a:t>
            </a:r>
            <a:endParaRPr/>
          </a:p>
          <a:p>
            <a:pPr marL="0" lvl="0" indent="0" algn="l" rtl="0">
              <a:lnSpc>
                <a:spcPct val="100000"/>
              </a:lnSpc>
              <a:spcBef>
                <a:spcPts val="0"/>
              </a:spcBef>
              <a:spcAft>
                <a:spcPts val="0"/>
              </a:spcAft>
              <a:buClr>
                <a:srgbClr val="68C4CA"/>
              </a:buClr>
              <a:buSzPts val="1600"/>
              <a:buNone/>
            </a:pPr>
            <a:endParaRPr sz="1200">
              <a:solidFill>
                <a:srgbClr val="3B3B3C"/>
              </a:solidFill>
            </a:endParaRPr>
          </a:p>
          <a:p>
            <a:pPr marL="0" lvl="0" indent="0" algn="l" rtl="0">
              <a:lnSpc>
                <a:spcPct val="100000"/>
              </a:lnSpc>
              <a:spcBef>
                <a:spcPts val="0"/>
              </a:spcBef>
              <a:spcAft>
                <a:spcPts val="0"/>
              </a:spcAft>
              <a:buClr>
                <a:srgbClr val="68C4CA"/>
              </a:buClr>
              <a:buSzPts val="1600"/>
              <a:buNone/>
            </a:pPr>
            <a:r>
              <a:rPr lang="en-GB" sz="1200">
                <a:latin typeface="Lato"/>
                <a:ea typeface="Lato"/>
                <a:cs typeface="Lato"/>
                <a:sym typeface="Lato"/>
              </a:rPr>
              <a:t>You can</a:t>
            </a:r>
            <a:r>
              <a:rPr lang="en-GB" sz="1200">
                <a:solidFill>
                  <a:srgbClr val="3B3B3C"/>
                </a:solidFill>
                <a:latin typeface="Lato"/>
                <a:ea typeface="Lato"/>
                <a:cs typeface="Lato"/>
                <a:sym typeface="Lato"/>
              </a:rPr>
              <a:t>: Add, </a:t>
            </a:r>
            <a:r>
              <a:rPr lang="en-GB" sz="1200">
                <a:latin typeface="Lato"/>
                <a:ea typeface="Lato"/>
                <a:cs typeface="Lato"/>
                <a:sym typeface="Lato"/>
              </a:rPr>
              <a:t>Delete</a:t>
            </a:r>
            <a:r>
              <a:rPr lang="en-GB" sz="1200">
                <a:solidFill>
                  <a:srgbClr val="3B3B3C"/>
                </a:solidFill>
                <a:latin typeface="Lato"/>
                <a:ea typeface="Lato"/>
                <a:cs typeface="Lato"/>
                <a:sym typeface="Lato"/>
              </a:rPr>
              <a:t>, </a:t>
            </a:r>
            <a:r>
              <a:rPr lang="en-GB" sz="1200">
                <a:latin typeface="Lato"/>
                <a:ea typeface="Lato"/>
                <a:cs typeface="Lato"/>
                <a:sym typeface="Lato"/>
              </a:rPr>
              <a:t>Sort</a:t>
            </a:r>
            <a:r>
              <a:rPr lang="en-GB" sz="1200">
                <a:solidFill>
                  <a:srgbClr val="3B3B3C"/>
                </a:solidFill>
                <a:latin typeface="Lato"/>
                <a:ea typeface="Lato"/>
                <a:cs typeface="Lato"/>
                <a:sym typeface="Lato"/>
              </a:rPr>
              <a:t>.</a:t>
            </a:r>
            <a:endParaRPr sz="1200">
              <a:solidFill>
                <a:srgbClr val="3B3B3C"/>
              </a:solidFill>
            </a:endParaRPr>
          </a:p>
        </p:txBody>
      </p:sp>
      <p:pic>
        <p:nvPicPr>
          <p:cNvPr id="335" name="Google Shape;335;p28"/>
          <p:cNvPicPr preferRelativeResize="0">
            <a:picLocks noGrp="1"/>
          </p:cNvPicPr>
          <p:nvPr>
            <p:ph type="pic" idx="2"/>
          </p:nvPr>
        </p:nvPicPr>
        <p:blipFill rotWithShape="1">
          <a:blip r:embed="rId3">
            <a:alphaModFix/>
          </a:blip>
          <a:srcRect l="-1440" t="-11988" r="-1429" b="-11986"/>
          <a:stretch/>
        </p:blipFill>
        <p:spPr>
          <a:xfrm>
            <a:off x="4394750" y="974725"/>
            <a:ext cx="4514299" cy="3365500"/>
          </a:xfrm>
          <a:prstGeom prst="rect">
            <a:avLst/>
          </a:prstGeom>
          <a:noFill/>
          <a:ln>
            <a:noFill/>
          </a:ln>
          <a:effectLst>
            <a:outerShdw blurRad="57150" dist="19050" dir="5400000" algn="bl" rotWithShape="0">
              <a:srgbClr val="000000">
                <a:alpha val="49019"/>
              </a:srgbClr>
            </a:outerShdw>
          </a:effectLst>
        </p:spPr>
      </p:pic>
      <p:sp>
        <p:nvSpPr>
          <p:cNvPr id="336" name="Google Shape;336;p28"/>
          <p:cNvSpPr txBox="1">
            <a:spLocks noGrp="1"/>
          </p:cNvSpPr>
          <p:nvPr>
            <p:ph type="body" idx="3"/>
          </p:nvPr>
        </p:nvSpPr>
        <p:spPr>
          <a:xfrm>
            <a:off x="4318550" y="4783500"/>
            <a:ext cx="4825500" cy="360000"/>
          </a:xfrm>
          <a:prstGeom prst="rect">
            <a:avLst/>
          </a:prstGeom>
          <a:noFill/>
          <a:ln>
            <a:noFill/>
          </a:ln>
        </p:spPr>
        <p:txBody>
          <a:bodyPr spcFirstLastPara="1" wrap="square" lIns="90000" tIns="91425" rIns="91425" bIns="91425" anchor="t" anchorCtr="0">
            <a:noAutofit/>
          </a:bodyPr>
          <a:lstStyle/>
          <a:p>
            <a:pPr marL="457200" lvl="0" indent="-228600" algn="r" rtl="0">
              <a:lnSpc>
                <a:spcPct val="115000"/>
              </a:lnSpc>
              <a:spcBef>
                <a:spcPts val="0"/>
              </a:spcBef>
              <a:spcAft>
                <a:spcPts val="0"/>
              </a:spcAft>
              <a:buSzPts val="1400"/>
              <a:buNone/>
            </a:pPr>
            <a:r>
              <a:rPr lang="en-GB" sz="1200" i="1" u="sng">
                <a:solidFill>
                  <a:schemeClr val="hlink"/>
                </a:solidFill>
                <a:hlinkClick r:id="rId4" action="ppaction://hlinksldjump"/>
              </a:rPr>
              <a:t>Back to contents</a:t>
            </a:r>
            <a:endParaRPr sz="1200" i="1"/>
          </a:p>
          <a:p>
            <a:pPr marL="457200" lvl="0" indent="-228600" algn="r" rtl="0">
              <a:lnSpc>
                <a:spcPct val="115000"/>
              </a:lnSpc>
              <a:spcBef>
                <a:spcPts val="0"/>
              </a:spcBef>
              <a:spcAft>
                <a:spcPts val="0"/>
              </a:spcAft>
              <a:buSzPts val="1400"/>
              <a:buNone/>
            </a:pPr>
            <a:endParaRPr/>
          </a:p>
        </p:txBody>
      </p:sp>
      <p:sp>
        <p:nvSpPr>
          <p:cNvPr id="337" name="Google Shape;337;p28"/>
          <p:cNvSpPr txBox="1"/>
          <p:nvPr/>
        </p:nvSpPr>
        <p:spPr>
          <a:xfrm>
            <a:off x="4318500" y="0"/>
            <a:ext cx="4825500" cy="360000"/>
          </a:xfrm>
          <a:prstGeom prst="rect">
            <a:avLst/>
          </a:prstGeom>
          <a:noFill/>
          <a:ln>
            <a:noFill/>
          </a:ln>
        </p:spPr>
        <p:txBody>
          <a:bodyPr spcFirstLastPara="1" wrap="square" lIns="90000" tIns="91425" rIns="91425" bIns="91425" anchor="t" anchorCtr="0">
            <a:noAutofit/>
          </a:bodyPr>
          <a:lstStyle/>
          <a:p>
            <a:pPr marL="457200" marR="0" lvl="0" indent="-228600" algn="r" rtl="0">
              <a:lnSpc>
                <a:spcPct val="115000"/>
              </a:lnSpc>
              <a:spcBef>
                <a:spcPts val="0"/>
              </a:spcBef>
              <a:spcAft>
                <a:spcPts val="0"/>
              </a:spcAft>
              <a:buClr>
                <a:schemeClr val="dk2"/>
              </a:buClr>
              <a:buSzPts val="1400"/>
              <a:buFont typeface="Arial"/>
              <a:buNone/>
            </a:pPr>
            <a:r>
              <a:rPr lang="en-GB" sz="1000" b="0" i="1" u="none" strike="noStrike" cap="none">
                <a:solidFill>
                  <a:schemeClr val="dk2"/>
                </a:solidFill>
                <a:latin typeface="Lato"/>
                <a:ea typeface="Lato"/>
                <a:cs typeface="Lato"/>
                <a:sym typeface="Lato"/>
              </a:rPr>
              <a:t>User Guide V8</a:t>
            </a:r>
            <a:endParaRPr sz="1400" b="0" i="0" u="none" strike="noStrike" cap="none">
              <a:solidFill>
                <a:srgbClr val="000000"/>
              </a:solidFill>
              <a:latin typeface="Arial"/>
              <a:ea typeface="Arial"/>
              <a:cs typeface="Arial"/>
              <a:sym typeface="Arial"/>
            </a:endParaRPr>
          </a:p>
          <a:p>
            <a:pPr marL="457200" marR="0" lvl="0" indent="-228600" algn="r" rtl="0">
              <a:lnSpc>
                <a:spcPct val="115000"/>
              </a:lnSpc>
              <a:spcBef>
                <a:spcPts val="0"/>
              </a:spcBef>
              <a:spcAft>
                <a:spcPts val="0"/>
              </a:spcAft>
              <a:buClr>
                <a:schemeClr val="dk2"/>
              </a:buClr>
              <a:buSzPts val="1400"/>
              <a:buFont typeface="Arial"/>
              <a:buNone/>
            </a:pPr>
            <a:endParaRPr sz="900" b="0" i="0" u="none" strike="noStrike" cap="none">
              <a:solidFill>
                <a:schemeClr val="dk2"/>
              </a:solidFill>
              <a:latin typeface="Lato"/>
              <a:ea typeface="Lato"/>
              <a:cs typeface="Lato"/>
              <a:sym typeface="Lato"/>
            </a:endParaRPr>
          </a:p>
        </p:txBody>
      </p:sp>
      <p:grpSp>
        <p:nvGrpSpPr>
          <p:cNvPr id="338" name="Google Shape;338;p28"/>
          <p:cNvGrpSpPr/>
          <p:nvPr/>
        </p:nvGrpSpPr>
        <p:grpSpPr>
          <a:xfrm>
            <a:off x="8330650" y="445025"/>
            <a:ext cx="502200" cy="509400"/>
            <a:chOff x="7311325" y="448875"/>
            <a:chExt cx="502200" cy="509400"/>
          </a:xfrm>
        </p:grpSpPr>
        <p:sp>
          <p:nvSpPr>
            <p:cNvPr id="339" name="Google Shape;339;p28"/>
            <p:cNvSpPr/>
            <p:nvPr/>
          </p:nvSpPr>
          <p:spPr>
            <a:xfrm>
              <a:off x="7311325" y="448875"/>
              <a:ext cx="502200" cy="509400"/>
            </a:xfrm>
            <a:prstGeom prst="ellipse">
              <a:avLst/>
            </a:prstGeom>
            <a:solidFill>
              <a:schemeClr val="lt1"/>
            </a:solidFill>
            <a:ln>
              <a:noFill/>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0" name="Google Shape;340;p28"/>
            <p:cNvPicPr preferRelativeResize="0"/>
            <p:nvPr/>
          </p:nvPicPr>
          <p:blipFill rotWithShape="1">
            <a:blip r:embed="rId5">
              <a:alphaModFix/>
            </a:blip>
            <a:srcRect/>
            <a:stretch/>
          </p:blipFill>
          <p:spPr>
            <a:xfrm>
              <a:off x="7401875" y="523575"/>
              <a:ext cx="321089" cy="360000"/>
            </a:xfrm>
            <a:prstGeom prst="rect">
              <a:avLst/>
            </a:prstGeom>
            <a:noFill/>
            <a:ln>
              <a:noFill/>
            </a:ln>
          </p:spPr>
        </p:pic>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GB">
                <a:latin typeface="Lato"/>
                <a:ea typeface="Lato"/>
                <a:cs typeface="Lato"/>
                <a:sym typeface="Lato"/>
              </a:rPr>
              <a:t>Creating presentations | 3. </a:t>
            </a:r>
            <a:r>
              <a:rPr lang="en-GB"/>
              <a:t>Adjusting</a:t>
            </a:r>
            <a:endParaRPr/>
          </a:p>
        </p:txBody>
      </p:sp>
      <p:sp>
        <p:nvSpPr>
          <p:cNvPr id="346" name="Google Shape;346;p29"/>
          <p:cNvSpPr txBox="1">
            <a:spLocks noGrp="1"/>
          </p:cNvSpPr>
          <p:nvPr>
            <p:ph type="body" idx="1"/>
          </p:nvPr>
        </p:nvSpPr>
        <p:spPr>
          <a:xfrm>
            <a:off x="235500" y="1203325"/>
            <a:ext cx="4251600" cy="3365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68C4CA"/>
              </a:buClr>
              <a:buSzPts val="1600"/>
              <a:buNone/>
            </a:pPr>
            <a:r>
              <a:rPr lang="en-GB" sz="1200">
                <a:latin typeface="Lato"/>
                <a:ea typeface="Lato"/>
                <a:cs typeface="Lato"/>
                <a:sym typeface="Lato"/>
              </a:rPr>
              <a:t>Your</a:t>
            </a:r>
            <a:r>
              <a:rPr lang="en-GB" sz="1200">
                <a:solidFill>
                  <a:srgbClr val="3B3B3C"/>
                </a:solidFill>
                <a:latin typeface="Lato"/>
                <a:ea typeface="Lato"/>
                <a:cs typeface="Lato"/>
                <a:sym typeface="Lato"/>
              </a:rPr>
              <a:t> appointment is starting to take shape!</a:t>
            </a:r>
            <a:endParaRPr sz="1200">
              <a:solidFill>
                <a:srgbClr val="3B3B3C"/>
              </a:solidFill>
            </a:endParaRPr>
          </a:p>
          <a:p>
            <a:pPr marL="0" lvl="0" indent="0" algn="l" rtl="0">
              <a:lnSpc>
                <a:spcPct val="100000"/>
              </a:lnSpc>
              <a:spcBef>
                <a:spcPts val="0"/>
              </a:spcBef>
              <a:spcAft>
                <a:spcPts val="0"/>
              </a:spcAft>
              <a:buClr>
                <a:srgbClr val="68C4CA"/>
              </a:buClr>
              <a:buSzPts val="1600"/>
              <a:buNone/>
            </a:pPr>
            <a:endParaRPr sz="1200">
              <a:solidFill>
                <a:srgbClr val="3B3B3C"/>
              </a:solidFill>
              <a:latin typeface="Lato"/>
              <a:ea typeface="Lato"/>
              <a:cs typeface="Lato"/>
              <a:sym typeface="Lato"/>
            </a:endParaRPr>
          </a:p>
          <a:p>
            <a:pPr marL="0" lvl="0" indent="0" algn="l" rtl="0">
              <a:lnSpc>
                <a:spcPct val="100000"/>
              </a:lnSpc>
              <a:spcBef>
                <a:spcPts val="0"/>
              </a:spcBef>
              <a:spcAft>
                <a:spcPts val="0"/>
              </a:spcAft>
              <a:buClr>
                <a:srgbClr val="68C4CA"/>
              </a:buClr>
              <a:buSzPts val="1600"/>
              <a:buNone/>
            </a:pPr>
            <a:r>
              <a:rPr lang="en-GB" sz="1200">
                <a:solidFill>
                  <a:srgbClr val="3B3B3C"/>
                </a:solidFill>
                <a:latin typeface="Lato"/>
                <a:ea typeface="Lato"/>
                <a:cs typeface="Lato"/>
                <a:sym typeface="Lato"/>
              </a:rPr>
              <a:t>When you press outside the panels or on the cross on the </a:t>
            </a:r>
            <a:endParaRPr sz="1200">
              <a:solidFill>
                <a:srgbClr val="3B3B3C"/>
              </a:solidFill>
              <a:latin typeface="Lato"/>
              <a:ea typeface="Lato"/>
              <a:cs typeface="Lato"/>
              <a:sym typeface="Lato"/>
            </a:endParaRPr>
          </a:p>
          <a:p>
            <a:pPr marL="0" lvl="0" indent="0" algn="l" rtl="0">
              <a:lnSpc>
                <a:spcPct val="100000"/>
              </a:lnSpc>
              <a:spcBef>
                <a:spcPts val="0"/>
              </a:spcBef>
              <a:spcAft>
                <a:spcPts val="0"/>
              </a:spcAft>
              <a:buClr>
                <a:srgbClr val="68C4CA"/>
              </a:buClr>
              <a:buSzPts val="1600"/>
              <a:buNone/>
            </a:pPr>
            <a:r>
              <a:rPr lang="en-GB" sz="1200">
                <a:solidFill>
                  <a:srgbClr val="3B3B3C"/>
                </a:solidFill>
                <a:latin typeface="Lato"/>
                <a:ea typeface="Lato"/>
                <a:cs typeface="Lato"/>
                <a:sym typeface="Lato"/>
              </a:rPr>
              <a:t>top left, the menu closes.</a:t>
            </a:r>
            <a:endParaRPr sz="1200">
              <a:solidFill>
                <a:srgbClr val="3B3B3C"/>
              </a:solidFill>
            </a:endParaRPr>
          </a:p>
          <a:p>
            <a:pPr marL="0" lvl="0" indent="0" algn="l" rtl="0">
              <a:lnSpc>
                <a:spcPct val="100000"/>
              </a:lnSpc>
              <a:spcBef>
                <a:spcPts val="0"/>
              </a:spcBef>
              <a:spcAft>
                <a:spcPts val="0"/>
              </a:spcAft>
              <a:buClr>
                <a:srgbClr val="68C4CA"/>
              </a:buClr>
              <a:buSzPts val="1600"/>
              <a:buNone/>
            </a:pPr>
            <a:endParaRPr sz="1200">
              <a:solidFill>
                <a:srgbClr val="3B3B3C"/>
              </a:solidFill>
              <a:latin typeface="Lato"/>
              <a:ea typeface="Lato"/>
              <a:cs typeface="Lato"/>
              <a:sym typeface="Lato"/>
            </a:endParaRPr>
          </a:p>
          <a:p>
            <a:pPr marL="0" lvl="0" indent="0" algn="l" rtl="0">
              <a:lnSpc>
                <a:spcPct val="100000"/>
              </a:lnSpc>
              <a:spcBef>
                <a:spcPts val="0"/>
              </a:spcBef>
              <a:spcAft>
                <a:spcPts val="0"/>
              </a:spcAft>
              <a:buClr>
                <a:srgbClr val="68C4CA"/>
              </a:buClr>
              <a:buSzPts val="1600"/>
              <a:buNone/>
            </a:pPr>
            <a:r>
              <a:rPr lang="en-GB" sz="1200">
                <a:solidFill>
                  <a:srgbClr val="3B3B3C"/>
                </a:solidFill>
                <a:latin typeface="Lato"/>
                <a:ea typeface="Lato"/>
                <a:cs typeface="Lato"/>
                <a:sym typeface="Lato"/>
              </a:rPr>
              <a:t>If you want to add extra content, no need to panic!</a:t>
            </a:r>
            <a:endParaRPr sz="1200">
              <a:solidFill>
                <a:srgbClr val="3B3B3C"/>
              </a:solidFill>
              <a:latin typeface="Lato"/>
              <a:ea typeface="Lato"/>
              <a:cs typeface="Lato"/>
              <a:sym typeface="Lato"/>
            </a:endParaRPr>
          </a:p>
          <a:p>
            <a:pPr marL="0" lvl="0" indent="0" algn="l" rtl="0">
              <a:lnSpc>
                <a:spcPct val="100000"/>
              </a:lnSpc>
              <a:spcBef>
                <a:spcPts val="0"/>
              </a:spcBef>
              <a:spcAft>
                <a:spcPts val="0"/>
              </a:spcAft>
              <a:buClr>
                <a:srgbClr val="68C4CA"/>
              </a:buClr>
              <a:buSzPts val="1600"/>
              <a:buNone/>
            </a:pPr>
            <a:endParaRPr sz="1200">
              <a:solidFill>
                <a:srgbClr val="3B3B3C"/>
              </a:solidFill>
              <a:latin typeface="Lato"/>
              <a:ea typeface="Lato"/>
              <a:cs typeface="Lato"/>
              <a:sym typeface="Lato"/>
            </a:endParaRPr>
          </a:p>
          <a:p>
            <a:pPr marL="0" lvl="0" indent="0" algn="l" rtl="0">
              <a:lnSpc>
                <a:spcPct val="100000"/>
              </a:lnSpc>
              <a:spcBef>
                <a:spcPts val="0"/>
              </a:spcBef>
              <a:spcAft>
                <a:spcPts val="0"/>
              </a:spcAft>
              <a:buClr>
                <a:srgbClr val="68C4CA"/>
              </a:buClr>
              <a:buSzPts val="1600"/>
              <a:buNone/>
            </a:pPr>
            <a:r>
              <a:rPr lang="en-GB" sz="1200">
                <a:latin typeface="Lato"/>
                <a:ea typeface="Lato"/>
                <a:cs typeface="Lato"/>
                <a:sym typeface="Lato"/>
              </a:rPr>
              <a:t>You can come back and </a:t>
            </a:r>
            <a:r>
              <a:rPr lang="en-GB" sz="1200">
                <a:solidFill>
                  <a:srgbClr val="3B3B3C"/>
                </a:solidFill>
                <a:latin typeface="Lato"/>
                <a:ea typeface="Lato"/>
                <a:cs typeface="Lato"/>
                <a:sym typeface="Lato"/>
              </a:rPr>
              <a:t>modify your presentation whenever you wish.</a:t>
            </a:r>
            <a:endParaRPr sz="1200">
              <a:solidFill>
                <a:srgbClr val="3B3B3C"/>
              </a:solidFill>
            </a:endParaRPr>
          </a:p>
        </p:txBody>
      </p:sp>
      <p:pic>
        <p:nvPicPr>
          <p:cNvPr id="347" name="Google Shape;347;p29"/>
          <p:cNvPicPr preferRelativeResize="0">
            <a:picLocks noGrp="1"/>
          </p:cNvPicPr>
          <p:nvPr>
            <p:ph type="pic" idx="2"/>
          </p:nvPr>
        </p:nvPicPr>
        <p:blipFill rotWithShape="1">
          <a:blip r:embed="rId3">
            <a:alphaModFix/>
          </a:blip>
          <a:srcRect l="-1135" t="-11513" r="-1124" b="-11512"/>
          <a:stretch/>
        </p:blipFill>
        <p:spPr>
          <a:xfrm>
            <a:off x="4394750" y="974725"/>
            <a:ext cx="4514299" cy="3365499"/>
          </a:xfrm>
          <a:prstGeom prst="rect">
            <a:avLst/>
          </a:prstGeom>
          <a:noFill/>
          <a:ln>
            <a:noFill/>
          </a:ln>
          <a:effectLst>
            <a:outerShdw blurRad="57150" dist="19050" dir="5400000" algn="bl" rotWithShape="0">
              <a:srgbClr val="000000">
                <a:alpha val="49019"/>
              </a:srgbClr>
            </a:outerShdw>
          </a:effectLst>
        </p:spPr>
      </p:pic>
      <p:sp>
        <p:nvSpPr>
          <p:cNvPr id="348" name="Google Shape;348;p29"/>
          <p:cNvSpPr txBox="1">
            <a:spLocks noGrp="1"/>
          </p:cNvSpPr>
          <p:nvPr>
            <p:ph type="body" idx="3"/>
          </p:nvPr>
        </p:nvSpPr>
        <p:spPr>
          <a:xfrm>
            <a:off x="4318550" y="4783500"/>
            <a:ext cx="4825500" cy="360000"/>
          </a:xfrm>
          <a:prstGeom prst="rect">
            <a:avLst/>
          </a:prstGeom>
          <a:noFill/>
          <a:ln>
            <a:noFill/>
          </a:ln>
        </p:spPr>
        <p:txBody>
          <a:bodyPr spcFirstLastPara="1" wrap="square" lIns="90000" tIns="91425" rIns="91425" bIns="91425" anchor="t" anchorCtr="0">
            <a:noAutofit/>
          </a:bodyPr>
          <a:lstStyle/>
          <a:p>
            <a:pPr marL="457200" lvl="0" indent="-228600" algn="r" rtl="0">
              <a:lnSpc>
                <a:spcPct val="115000"/>
              </a:lnSpc>
              <a:spcBef>
                <a:spcPts val="0"/>
              </a:spcBef>
              <a:spcAft>
                <a:spcPts val="0"/>
              </a:spcAft>
              <a:buSzPts val="1400"/>
              <a:buNone/>
            </a:pPr>
            <a:r>
              <a:rPr lang="en-GB" sz="1200" i="1" u="sng">
                <a:solidFill>
                  <a:schemeClr val="hlink"/>
                </a:solidFill>
                <a:hlinkClick r:id="rId4" action="ppaction://hlinksldjump"/>
              </a:rPr>
              <a:t>Back to contents</a:t>
            </a:r>
            <a:endParaRPr sz="1200" i="1"/>
          </a:p>
          <a:p>
            <a:pPr marL="457200" lvl="0" indent="-228600" algn="r" rtl="0">
              <a:lnSpc>
                <a:spcPct val="115000"/>
              </a:lnSpc>
              <a:spcBef>
                <a:spcPts val="0"/>
              </a:spcBef>
              <a:spcAft>
                <a:spcPts val="0"/>
              </a:spcAft>
              <a:buSzPts val="1400"/>
              <a:buNone/>
            </a:pPr>
            <a:endParaRPr/>
          </a:p>
        </p:txBody>
      </p:sp>
      <p:sp>
        <p:nvSpPr>
          <p:cNvPr id="349" name="Google Shape;349;p29"/>
          <p:cNvSpPr txBox="1"/>
          <p:nvPr/>
        </p:nvSpPr>
        <p:spPr>
          <a:xfrm>
            <a:off x="4318500" y="0"/>
            <a:ext cx="4825500" cy="360000"/>
          </a:xfrm>
          <a:prstGeom prst="rect">
            <a:avLst/>
          </a:prstGeom>
          <a:noFill/>
          <a:ln>
            <a:noFill/>
          </a:ln>
        </p:spPr>
        <p:txBody>
          <a:bodyPr spcFirstLastPara="1" wrap="square" lIns="90000" tIns="91425" rIns="91425" bIns="91425" anchor="t" anchorCtr="0">
            <a:noAutofit/>
          </a:bodyPr>
          <a:lstStyle/>
          <a:p>
            <a:pPr marL="457200" marR="0" lvl="0" indent="-228600" algn="r" rtl="0">
              <a:lnSpc>
                <a:spcPct val="115000"/>
              </a:lnSpc>
              <a:spcBef>
                <a:spcPts val="0"/>
              </a:spcBef>
              <a:spcAft>
                <a:spcPts val="0"/>
              </a:spcAft>
              <a:buClr>
                <a:schemeClr val="dk2"/>
              </a:buClr>
              <a:buSzPts val="1400"/>
              <a:buFont typeface="Arial"/>
              <a:buNone/>
            </a:pPr>
            <a:r>
              <a:rPr lang="en-GB" sz="1000" b="0" i="1" u="none" strike="noStrike" cap="none">
                <a:solidFill>
                  <a:schemeClr val="dk2"/>
                </a:solidFill>
                <a:latin typeface="Lato"/>
                <a:ea typeface="Lato"/>
                <a:cs typeface="Lato"/>
                <a:sym typeface="Lato"/>
              </a:rPr>
              <a:t>User Guide V8</a:t>
            </a:r>
            <a:endParaRPr sz="1400" b="0" i="0" u="none" strike="noStrike" cap="none">
              <a:solidFill>
                <a:srgbClr val="000000"/>
              </a:solidFill>
              <a:latin typeface="Arial"/>
              <a:ea typeface="Arial"/>
              <a:cs typeface="Arial"/>
              <a:sym typeface="Arial"/>
            </a:endParaRPr>
          </a:p>
          <a:p>
            <a:pPr marL="457200" marR="0" lvl="0" indent="-228600" algn="r" rtl="0">
              <a:lnSpc>
                <a:spcPct val="115000"/>
              </a:lnSpc>
              <a:spcBef>
                <a:spcPts val="0"/>
              </a:spcBef>
              <a:spcAft>
                <a:spcPts val="0"/>
              </a:spcAft>
              <a:buClr>
                <a:schemeClr val="dk2"/>
              </a:buClr>
              <a:buSzPts val="1400"/>
              <a:buFont typeface="Arial"/>
              <a:buNone/>
            </a:pPr>
            <a:endParaRPr sz="900" b="0" i="0" u="none" strike="noStrike" cap="none">
              <a:solidFill>
                <a:schemeClr val="dk2"/>
              </a:solidFill>
              <a:latin typeface="Lato"/>
              <a:ea typeface="Lato"/>
              <a:cs typeface="Lato"/>
              <a:sym typeface="Lato"/>
            </a:endParaRPr>
          </a:p>
        </p:txBody>
      </p:sp>
      <p:grpSp>
        <p:nvGrpSpPr>
          <p:cNvPr id="350" name="Google Shape;350;p29"/>
          <p:cNvGrpSpPr/>
          <p:nvPr/>
        </p:nvGrpSpPr>
        <p:grpSpPr>
          <a:xfrm>
            <a:off x="8330650" y="445025"/>
            <a:ext cx="502200" cy="509400"/>
            <a:chOff x="7311325" y="448875"/>
            <a:chExt cx="502200" cy="509400"/>
          </a:xfrm>
        </p:grpSpPr>
        <p:sp>
          <p:nvSpPr>
            <p:cNvPr id="351" name="Google Shape;351;p29"/>
            <p:cNvSpPr/>
            <p:nvPr/>
          </p:nvSpPr>
          <p:spPr>
            <a:xfrm>
              <a:off x="7311325" y="448875"/>
              <a:ext cx="502200" cy="509400"/>
            </a:xfrm>
            <a:prstGeom prst="ellipse">
              <a:avLst/>
            </a:prstGeom>
            <a:solidFill>
              <a:schemeClr val="lt1"/>
            </a:solidFill>
            <a:ln>
              <a:noFill/>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2" name="Google Shape;352;p29"/>
            <p:cNvPicPr preferRelativeResize="0"/>
            <p:nvPr/>
          </p:nvPicPr>
          <p:blipFill rotWithShape="1">
            <a:blip r:embed="rId5">
              <a:alphaModFix/>
            </a:blip>
            <a:srcRect/>
            <a:stretch/>
          </p:blipFill>
          <p:spPr>
            <a:xfrm>
              <a:off x="7401875" y="523575"/>
              <a:ext cx="321089" cy="360000"/>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sp>
        <p:nvSpPr>
          <p:cNvPr id="38" name="Google Shape;38;p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GB">
                <a:latin typeface="Lato"/>
                <a:ea typeface="Lato"/>
                <a:cs typeface="Lato"/>
                <a:sym typeface="Lato"/>
              </a:rPr>
              <a:t>Homepage</a:t>
            </a:r>
            <a:br>
              <a:rPr lang="en-GB">
                <a:solidFill>
                  <a:srgbClr val="3B3B3C"/>
                </a:solidFill>
                <a:latin typeface="Lato"/>
                <a:ea typeface="Lato"/>
                <a:cs typeface="Lato"/>
                <a:sym typeface="Lato"/>
              </a:rPr>
            </a:br>
            <a:endParaRPr/>
          </a:p>
        </p:txBody>
      </p:sp>
      <p:sp>
        <p:nvSpPr>
          <p:cNvPr id="39" name="Google Shape;39;p3"/>
          <p:cNvSpPr txBox="1">
            <a:spLocks noGrp="1"/>
          </p:cNvSpPr>
          <p:nvPr>
            <p:ph type="body" idx="1"/>
          </p:nvPr>
        </p:nvSpPr>
        <p:spPr>
          <a:xfrm>
            <a:off x="235500" y="1203325"/>
            <a:ext cx="4251600" cy="3365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68C4CA"/>
              </a:buClr>
              <a:buSzPts val="1400"/>
              <a:buNone/>
            </a:pPr>
            <a:r>
              <a:rPr lang="en-GB"/>
              <a:t>The Homepage in 5 zones: </a:t>
            </a:r>
            <a:endParaRPr/>
          </a:p>
          <a:p>
            <a:pPr marL="0" lvl="0" indent="0" algn="l" rtl="0">
              <a:lnSpc>
                <a:spcPct val="100000"/>
              </a:lnSpc>
              <a:spcBef>
                <a:spcPts val="0"/>
              </a:spcBef>
              <a:spcAft>
                <a:spcPts val="0"/>
              </a:spcAft>
              <a:buClr>
                <a:srgbClr val="68C4CA"/>
              </a:buClr>
              <a:buSzPts val="1400"/>
              <a:buNone/>
            </a:pPr>
            <a:endParaRPr/>
          </a:p>
          <a:p>
            <a:pPr marL="349250" lvl="0" indent="-228600" algn="l" rtl="0">
              <a:lnSpc>
                <a:spcPct val="100000"/>
              </a:lnSpc>
              <a:spcBef>
                <a:spcPts val="0"/>
              </a:spcBef>
              <a:spcAft>
                <a:spcPts val="0"/>
              </a:spcAft>
              <a:buSzPts val="1200"/>
              <a:buFont typeface="Arial"/>
              <a:buAutoNum type="arabicPeriod"/>
            </a:pPr>
            <a:r>
              <a:rPr lang="en-GB">
                <a:solidFill>
                  <a:schemeClr val="accent1"/>
                </a:solidFill>
              </a:rPr>
              <a:t>█</a:t>
            </a:r>
            <a:r>
              <a:rPr lang="en-GB"/>
              <a:t> </a:t>
            </a:r>
            <a:r>
              <a:rPr lang="en-GB" b="1" u="sng">
                <a:solidFill>
                  <a:schemeClr val="hlink"/>
                </a:solidFill>
                <a:hlinkClick r:id="rId3" action="ppaction://hlinksldjump"/>
              </a:rPr>
              <a:t>Access to new content/Synchronisation</a:t>
            </a:r>
            <a:endParaRPr b="1" u="sng">
              <a:solidFill>
                <a:schemeClr val="hlink"/>
              </a:solidFill>
            </a:endParaRPr>
          </a:p>
          <a:p>
            <a:pPr marL="349250" lvl="0" indent="-152400" algn="l" rtl="0">
              <a:lnSpc>
                <a:spcPct val="100000"/>
              </a:lnSpc>
              <a:spcBef>
                <a:spcPts val="0"/>
              </a:spcBef>
              <a:spcAft>
                <a:spcPts val="0"/>
              </a:spcAft>
              <a:buSzPts val="1200"/>
              <a:buFont typeface="Arial"/>
              <a:buNone/>
            </a:pPr>
            <a:endParaRPr b="1" u="sng">
              <a:solidFill>
                <a:schemeClr val="hlink"/>
              </a:solidFill>
            </a:endParaRPr>
          </a:p>
          <a:p>
            <a:pPr marL="349250" lvl="0" indent="-228600" algn="l" rtl="0">
              <a:lnSpc>
                <a:spcPct val="100000"/>
              </a:lnSpc>
              <a:spcBef>
                <a:spcPts val="0"/>
              </a:spcBef>
              <a:spcAft>
                <a:spcPts val="0"/>
              </a:spcAft>
              <a:buSzPts val="1200"/>
              <a:buFont typeface="Arial"/>
              <a:buAutoNum type="arabicPeriod"/>
            </a:pPr>
            <a:r>
              <a:rPr lang="en-GB">
                <a:solidFill>
                  <a:srgbClr val="FF4100"/>
                </a:solidFill>
              </a:rPr>
              <a:t>█ </a:t>
            </a:r>
            <a:r>
              <a:rPr lang="en-GB" b="1" u="sng">
                <a:solidFill>
                  <a:schemeClr val="hlink"/>
                </a:solidFill>
                <a:hlinkClick r:id="rId4" action="ppaction://hlinksldjump"/>
              </a:rPr>
              <a:t>Access to settings/notifications</a:t>
            </a:r>
            <a:endParaRPr b="1" u="sng">
              <a:solidFill>
                <a:schemeClr val="hlink"/>
              </a:solidFill>
            </a:endParaRPr>
          </a:p>
          <a:p>
            <a:pPr marL="349250" lvl="0" indent="-152400" algn="l" rtl="0">
              <a:lnSpc>
                <a:spcPct val="100000"/>
              </a:lnSpc>
              <a:spcBef>
                <a:spcPts val="0"/>
              </a:spcBef>
              <a:spcAft>
                <a:spcPts val="0"/>
              </a:spcAft>
              <a:buSzPts val="1200"/>
              <a:buFont typeface="Arial"/>
              <a:buNone/>
            </a:pPr>
            <a:endParaRPr b="1" u="sng">
              <a:solidFill>
                <a:schemeClr val="hlink"/>
              </a:solidFill>
            </a:endParaRPr>
          </a:p>
          <a:p>
            <a:pPr marL="349250" lvl="0" indent="-228600" algn="l" rtl="0">
              <a:lnSpc>
                <a:spcPct val="100000"/>
              </a:lnSpc>
              <a:spcBef>
                <a:spcPts val="0"/>
              </a:spcBef>
              <a:spcAft>
                <a:spcPts val="0"/>
              </a:spcAft>
              <a:buSzPts val="1200"/>
              <a:buFont typeface="Arial"/>
              <a:buAutoNum type="arabicPeriod"/>
            </a:pPr>
            <a:r>
              <a:rPr lang="en-GB">
                <a:solidFill>
                  <a:schemeClr val="accent6"/>
                </a:solidFill>
              </a:rPr>
              <a:t>█</a:t>
            </a:r>
            <a:r>
              <a:rPr lang="en-GB">
                <a:solidFill>
                  <a:srgbClr val="FF4100"/>
                </a:solidFill>
              </a:rPr>
              <a:t> </a:t>
            </a:r>
            <a:r>
              <a:rPr lang="en-GB" b="1" u="sng">
                <a:solidFill>
                  <a:schemeClr val="hlink"/>
                </a:solidFill>
                <a:hlinkClick r:id="rId5" action="ppaction://hlinksldjump"/>
              </a:rPr>
              <a:t>The Start Presentation button</a:t>
            </a:r>
            <a:endParaRPr b="1" u="sng">
              <a:solidFill>
                <a:schemeClr val="hlink"/>
              </a:solidFill>
            </a:endParaRPr>
          </a:p>
          <a:p>
            <a:pPr marL="349250" lvl="0" indent="-152400" algn="l" rtl="0">
              <a:lnSpc>
                <a:spcPct val="100000"/>
              </a:lnSpc>
              <a:spcBef>
                <a:spcPts val="0"/>
              </a:spcBef>
              <a:spcAft>
                <a:spcPts val="0"/>
              </a:spcAft>
              <a:buSzPts val="1200"/>
              <a:buFont typeface="Arial"/>
              <a:buNone/>
            </a:pPr>
            <a:endParaRPr b="1" u="sng">
              <a:solidFill>
                <a:schemeClr val="hlink"/>
              </a:solidFill>
            </a:endParaRPr>
          </a:p>
          <a:p>
            <a:pPr marL="349250" lvl="0" indent="-228600" algn="l" rtl="0">
              <a:lnSpc>
                <a:spcPct val="100000"/>
              </a:lnSpc>
              <a:spcBef>
                <a:spcPts val="0"/>
              </a:spcBef>
              <a:spcAft>
                <a:spcPts val="0"/>
              </a:spcAft>
              <a:buSzPts val="1200"/>
              <a:buFont typeface="Arial"/>
              <a:buAutoNum type="arabicPeriod"/>
            </a:pPr>
            <a:r>
              <a:rPr lang="en-GB">
                <a:solidFill>
                  <a:srgbClr val="3ABE92"/>
                </a:solidFill>
              </a:rPr>
              <a:t>█</a:t>
            </a:r>
            <a:r>
              <a:rPr lang="en-GB">
                <a:solidFill>
                  <a:srgbClr val="FF4100"/>
                </a:solidFill>
              </a:rPr>
              <a:t> </a:t>
            </a:r>
            <a:r>
              <a:rPr lang="en-GB" b="1" u="sng">
                <a:solidFill>
                  <a:schemeClr val="hlink"/>
                </a:solidFill>
                <a:hlinkClick r:id="rId6" action="ppaction://hlinksldjump"/>
              </a:rPr>
              <a:t>Quick access to an appointment</a:t>
            </a:r>
            <a:endParaRPr b="1" u="sng">
              <a:solidFill>
                <a:schemeClr val="hlink"/>
              </a:solidFill>
            </a:endParaRPr>
          </a:p>
          <a:p>
            <a:pPr marL="349250" lvl="0" indent="-152400" algn="l" rtl="0">
              <a:lnSpc>
                <a:spcPct val="100000"/>
              </a:lnSpc>
              <a:spcBef>
                <a:spcPts val="0"/>
              </a:spcBef>
              <a:spcAft>
                <a:spcPts val="0"/>
              </a:spcAft>
              <a:buSzPts val="1200"/>
              <a:buFont typeface="Arial"/>
              <a:buNone/>
            </a:pPr>
            <a:endParaRPr b="1" u="sng">
              <a:solidFill>
                <a:schemeClr val="hlink"/>
              </a:solidFill>
            </a:endParaRPr>
          </a:p>
          <a:p>
            <a:pPr marL="349250" lvl="0" indent="-228600" algn="l" rtl="0">
              <a:lnSpc>
                <a:spcPct val="100000"/>
              </a:lnSpc>
              <a:spcBef>
                <a:spcPts val="0"/>
              </a:spcBef>
              <a:spcAft>
                <a:spcPts val="0"/>
              </a:spcAft>
              <a:buSzPts val="1200"/>
              <a:buFont typeface="Arial"/>
              <a:buAutoNum type="arabicPeriod"/>
            </a:pPr>
            <a:r>
              <a:rPr lang="en-GB">
                <a:solidFill>
                  <a:srgbClr val="999999"/>
                </a:solidFill>
              </a:rPr>
              <a:t>█ </a:t>
            </a:r>
            <a:r>
              <a:rPr lang="en-GB" b="1" u="sng">
                <a:solidFill>
                  <a:schemeClr val="hlink"/>
                </a:solidFill>
                <a:hlinkClick r:id="rId7" action="ppaction://hlinksldjump"/>
              </a:rPr>
              <a:t>Managing your Appointments/User Space</a:t>
            </a:r>
            <a:endParaRPr b="1" u="sng">
              <a:solidFill>
                <a:schemeClr val="hlink"/>
              </a:solidFill>
            </a:endParaRPr>
          </a:p>
          <a:p>
            <a:pPr marL="120650" lvl="0" indent="0" algn="l" rtl="0">
              <a:lnSpc>
                <a:spcPct val="100000"/>
              </a:lnSpc>
              <a:spcBef>
                <a:spcPts val="0"/>
              </a:spcBef>
              <a:spcAft>
                <a:spcPts val="0"/>
              </a:spcAft>
              <a:buSzPts val="1200"/>
              <a:buNone/>
            </a:pPr>
            <a:endParaRPr>
              <a:solidFill>
                <a:srgbClr val="999999"/>
              </a:solidFill>
            </a:endParaRPr>
          </a:p>
        </p:txBody>
      </p:sp>
      <p:pic>
        <p:nvPicPr>
          <p:cNvPr id="40" name="Google Shape;40;p3"/>
          <p:cNvPicPr preferRelativeResize="0">
            <a:picLocks noGrp="1"/>
          </p:cNvPicPr>
          <p:nvPr>
            <p:ph type="pic" idx="2"/>
          </p:nvPr>
        </p:nvPicPr>
        <p:blipFill rotWithShape="1">
          <a:blip r:embed="rId8">
            <a:alphaModFix/>
          </a:blip>
          <a:srcRect l="-874" t="-13177" r="-902" b="-13161"/>
          <a:stretch/>
        </p:blipFill>
        <p:spPr>
          <a:xfrm>
            <a:off x="3766900" y="974725"/>
            <a:ext cx="5280748" cy="3594299"/>
          </a:xfrm>
          <a:prstGeom prst="rect">
            <a:avLst/>
          </a:prstGeom>
          <a:noFill/>
          <a:ln>
            <a:noFill/>
          </a:ln>
          <a:effectLst>
            <a:outerShdw blurRad="57150" dist="19050" dir="5400000" algn="bl" rotWithShape="0">
              <a:srgbClr val="000000">
                <a:alpha val="49019"/>
              </a:srgbClr>
            </a:outerShdw>
          </a:effectLst>
        </p:spPr>
      </p:pic>
      <p:sp>
        <p:nvSpPr>
          <p:cNvPr id="41" name="Google Shape;41;p3"/>
          <p:cNvSpPr txBox="1">
            <a:spLocks noGrp="1"/>
          </p:cNvSpPr>
          <p:nvPr>
            <p:ph type="body" idx="3"/>
          </p:nvPr>
        </p:nvSpPr>
        <p:spPr>
          <a:xfrm>
            <a:off x="4318550" y="4783500"/>
            <a:ext cx="4825500" cy="360000"/>
          </a:xfrm>
          <a:prstGeom prst="rect">
            <a:avLst/>
          </a:prstGeom>
          <a:noFill/>
          <a:ln>
            <a:noFill/>
          </a:ln>
        </p:spPr>
        <p:txBody>
          <a:bodyPr spcFirstLastPara="1" wrap="square" lIns="90000" tIns="91425" rIns="91425" bIns="91425" anchor="t" anchorCtr="0">
            <a:noAutofit/>
          </a:bodyPr>
          <a:lstStyle/>
          <a:p>
            <a:pPr marL="457200" lvl="0" indent="-228600" algn="r" rtl="0">
              <a:lnSpc>
                <a:spcPct val="115000"/>
              </a:lnSpc>
              <a:spcBef>
                <a:spcPts val="0"/>
              </a:spcBef>
              <a:spcAft>
                <a:spcPts val="0"/>
              </a:spcAft>
              <a:buSzPts val="1400"/>
              <a:buNone/>
            </a:pPr>
            <a:r>
              <a:rPr lang="en-GB" sz="1200" i="1" u="sng">
                <a:solidFill>
                  <a:schemeClr val="hlink"/>
                </a:solidFill>
                <a:hlinkClick r:id="rId9" action="ppaction://hlinksldjump"/>
              </a:rPr>
              <a:t>Back to contents</a:t>
            </a:r>
            <a:endParaRPr sz="1200" i="1"/>
          </a:p>
          <a:p>
            <a:pPr marL="457200" lvl="0" indent="-228600" algn="r" rtl="0">
              <a:lnSpc>
                <a:spcPct val="115000"/>
              </a:lnSpc>
              <a:spcBef>
                <a:spcPts val="0"/>
              </a:spcBef>
              <a:spcAft>
                <a:spcPts val="0"/>
              </a:spcAft>
              <a:buSzPts val="1400"/>
              <a:buNone/>
            </a:pPr>
            <a:endParaRPr/>
          </a:p>
        </p:txBody>
      </p:sp>
      <p:sp>
        <p:nvSpPr>
          <p:cNvPr id="42" name="Google Shape;42;p3"/>
          <p:cNvSpPr txBox="1"/>
          <p:nvPr/>
        </p:nvSpPr>
        <p:spPr>
          <a:xfrm>
            <a:off x="4318500" y="0"/>
            <a:ext cx="4825500" cy="360000"/>
          </a:xfrm>
          <a:prstGeom prst="rect">
            <a:avLst/>
          </a:prstGeom>
          <a:noFill/>
          <a:ln>
            <a:noFill/>
          </a:ln>
        </p:spPr>
        <p:txBody>
          <a:bodyPr spcFirstLastPara="1" wrap="square" lIns="90000" tIns="91425" rIns="91425" bIns="91425" anchor="t" anchorCtr="0">
            <a:noAutofit/>
          </a:bodyPr>
          <a:lstStyle/>
          <a:p>
            <a:pPr marL="457200" marR="0" lvl="0" indent="-228600" algn="r" rtl="0">
              <a:lnSpc>
                <a:spcPct val="115000"/>
              </a:lnSpc>
              <a:spcBef>
                <a:spcPts val="0"/>
              </a:spcBef>
              <a:spcAft>
                <a:spcPts val="0"/>
              </a:spcAft>
              <a:buClr>
                <a:schemeClr val="dk2"/>
              </a:buClr>
              <a:buSzPts val="1400"/>
              <a:buFont typeface="Arial"/>
              <a:buNone/>
            </a:pPr>
            <a:r>
              <a:rPr lang="en-GB" sz="1000" b="0" i="1" u="none" strike="noStrike" cap="none">
                <a:solidFill>
                  <a:schemeClr val="dk2"/>
                </a:solidFill>
                <a:latin typeface="Lato"/>
                <a:ea typeface="Lato"/>
                <a:cs typeface="Lato"/>
                <a:sym typeface="Lato"/>
              </a:rPr>
              <a:t>User Guide V8</a:t>
            </a:r>
            <a:endParaRPr sz="1400" b="0" i="0" u="none" strike="noStrike" cap="none">
              <a:solidFill>
                <a:srgbClr val="000000"/>
              </a:solidFill>
              <a:latin typeface="Arial"/>
              <a:ea typeface="Arial"/>
              <a:cs typeface="Arial"/>
              <a:sym typeface="Arial"/>
            </a:endParaRPr>
          </a:p>
          <a:p>
            <a:pPr marL="457200" marR="0" lvl="0" indent="-228600" algn="r" rtl="0">
              <a:lnSpc>
                <a:spcPct val="115000"/>
              </a:lnSpc>
              <a:spcBef>
                <a:spcPts val="0"/>
              </a:spcBef>
              <a:spcAft>
                <a:spcPts val="0"/>
              </a:spcAft>
              <a:buClr>
                <a:schemeClr val="dk2"/>
              </a:buClr>
              <a:buSzPts val="1400"/>
              <a:buFont typeface="Arial"/>
              <a:buNone/>
            </a:pPr>
            <a:endParaRPr sz="900" b="0" i="0" u="none" strike="noStrike" cap="none">
              <a:solidFill>
                <a:schemeClr val="dk2"/>
              </a:solidFill>
              <a:latin typeface="Lato"/>
              <a:ea typeface="Lato"/>
              <a:cs typeface="Lato"/>
              <a:sym typeface="Lato"/>
            </a:endParaRPr>
          </a:p>
        </p:txBody>
      </p:sp>
      <p:grpSp>
        <p:nvGrpSpPr>
          <p:cNvPr id="43" name="Google Shape;43;p3"/>
          <p:cNvGrpSpPr/>
          <p:nvPr/>
        </p:nvGrpSpPr>
        <p:grpSpPr>
          <a:xfrm>
            <a:off x="8330100" y="445025"/>
            <a:ext cx="502200" cy="509400"/>
            <a:chOff x="7619800" y="268825"/>
            <a:chExt cx="502200" cy="509400"/>
          </a:xfrm>
        </p:grpSpPr>
        <p:sp>
          <p:nvSpPr>
            <p:cNvPr id="44" name="Google Shape;44;p3"/>
            <p:cNvSpPr/>
            <p:nvPr/>
          </p:nvSpPr>
          <p:spPr>
            <a:xfrm>
              <a:off x="7619800" y="268825"/>
              <a:ext cx="502200" cy="509400"/>
            </a:xfrm>
            <a:prstGeom prst="ellipse">
              <a:avLst/>
            </a:prstGeom>
            <a:solidFill>
              <a:schemeClr val="lt1"/>
            </a:solidFill>
            <a:ln>
              <a:noFill/>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 name="Google Shape;45;p3"/>
            <p:cNvPicPr preferRelativeResize="0"/>
            <p:nvPr/>
          </p:nvPicPr>
          <p:blipFill rotWithShape="1">
            <a:blip r:embed="rId10">
              <a:alphaModFix/>
            </a:blip>
            <a:srcRect/>
            <a:stretch/>
          </p:blipFill>
          <p:spPr>
            <a:xfrm>
              <a:off x="7712083" y="343525"/>
              <a:ext cx="317639" cy="360000"/>
            </a:xfrm>
            <a:prstGeom prst="rect">
              <a:avLst/>
            </a:prstGeom>
            <a:noFill/>
            <a:ln>
              <a:noFill/>
            </a:ln>
          </p:spPr>
        </p:pic>
      </p:grpSp>
      <p:sp>
        <p:nvSpPr>
          <p:cNvPr id="46" name="Google Shape;46;p3"/>
          <p:cNvSpPr/>
          <p:nvPr/>
        </p:nvSpPr>
        <p:spPr>
          <a:xfrm>
            <a:off x="6001500" y="2449563"/>
            <a:ext cx="811200" cy="749700"/>
          </a:xfrm>
          <a:prstGeom prst="ellipse">
            <a:avLst/>
          </a:prstGeom>
          <a:solidFill>
            <a:srgbClr val="FFE61F">
              <a:alpha val="7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3"/>
          <p:cNvSpPr/>
          <p:nvPr/>
        </p:nvSpPr>
        <p:spPr>
          <a:xfrm>
            <a:off x="8492875" y="1203321"/>
            <a:ext cx="502200" cy="509400"/>
          </a:xfrm>
          <a:prstGeom prst="ellipse">
            <a:avLst/>
          </a:prstGeom>
          <a:solidFill>
            <a:srgbClr val="FF4100">
              <a:alpha val="6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3"/>
          <p:cNvSpPr/>
          <p:nvPr/>
        </p:nvSpPr>
        <p:spPr>
          <a:xfrm>
            <a:off x="3879775" y="1259271"/>
            <a:ext cx="502200" cy="509400"/>
          </a:xfrm>
          <a:prstGeom prst="ellipse">
            <a:avLst/>
          </a:prstGeom>
          <a:solidFill>
            <a:srgbClr val="74CAFF">
              <a:alpha val="6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3"/>
          <p:cNvSpPr/>
          <p:nvPr/>
        </p:nvSpPr>
        <p:spPr>
          <a:xfrm>
            <a:off x="7922350" y="3805196"/>
            <a:ext cx="502200" cy="509400"/>
          </a:xfrm>
          <a:prstGeom prst="ellipse">
            <a:avLst/>
          </a:prstGeom>
          <a:solidFill>
            <a:srgbClr val="3ABE92">
              <a:alpha val="8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3"/>
          <p:cNvSpPr/>
          <p:nvPr/>
        </p:nvSpPr>
        <p:spPr>
          <a:xfrm>
            <a:off x="8492875" y="3805196"/>
            <a:ext cx="502200" cy="509400"/>
          </a:xfrm>
          <a:prstGeom prst="ellipse">
            <a:avLst/>
          </a:prstGeom>
          <a:solidFill>
            <a:srgbClr val="999999">
              <a:alpha val="6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GB">
                <a:latin typeface="Lato"/>
                <a:ea typeface="Lato"/>
                <a:cs typeface="Lato"/>
                <a:sym typeface="Lato"/>
              </a:rPr>
              <a:t>Creating presentations | 4. Browsing &amp; Personalising</a:t>
            </a:r>
            <a:endParaRPr/>
          </a:p>
        </p:txBody>
      </p:sp>
      <p:sp>
        <p:nvSpPr>
          <p:cNvPr id="358" name="Google Shape;358;p30"/>
          <p:cNvSpPr txBox="1">
            <a:spLocks noGrp="1"/>
          </p:cNvSpPr>
          <p:nvPr>
            <p:ph type="body" idx="1"/>
          </p:nvPr>
        </p:nvSpPr>
        <p:spPr>
          <a:xfrm>
            <a:off x="235500" y="1203325"/>
            <a:ext cx="4251600" cy="3365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68C4CA"/>
              </a:buClr>
              <a:buSzPts val="1600"/>
              <a:buNone/>
            </a:pPr>
            <a:r>
              <a:rPr lang="en-GB" sz="1200">
                <a:latin typeface="Lato"/>
                <a:ea typeface="Lato"/>
                <a:cs typeface="Lato"/>
                <a:sym typeface="Lato"/>
              </a:rPr>
              <a:t>When your</a:t>
            </a:r>
            <a:r>
              <a:rPr lang="en-GB" sz="1200">
                <a:solidFill>
                  <a:srgbClr val="3B3B3C"/>
                </a:solidFill>
                <a:latin typeface="Lato"/>
                <a:ea typeface="Lato"/>
                <a:cs typeface="Lato"/>
                <a:sym typeface="Lato"/>
              </a:rPr>
              <a:t> appointment is ready, all you have left to do is </a:t>
            </a:r>
            <a:endParaRPr sz="1200">
              <a:solidFill>
                <a:srgbClr val="3B3B3C"/>
              </a:solidFill>
              <a:latin typeface="Lato"/>
              <a:ea typeface="Lato"/>
              <a:cs typeface="Lato"/>
              <a:sym typeface="Lato"/>
            </a:endParaRPr>
          </a:p>
          <a:p>
            <a:pPr marL="0" lvl="0" indent="0" algn="l" rtl="0">
              <a:lnSpc>
                <a:spcPct val="100000"/>
              </a:lnSpc>
              <a:spcBef>
                <a:spcPts val="0"/>
              </a:spcBef>
              <a:spcAft>
                <a:spcPts val="0"/>
              </a:spcAft>
              <a:buClr>
                <a:srgbClr val="68C4CA"/>
              </a:buClr>
              <a:buSzPts val="1600"/>
              <a:buNone/>
            </a:pPr>
            <a:r>
              <a:rPr lang="en-GB" sz="1200">
                <a:solidFill>
                  <a:srgbClr val="3B3B3C"/>
                </a:solidFill>
                <a:latin typeface="Lato"/>
                <a:ea typeface="Lato"/>
                <a:cs typeface="Lato"/>
                <a:sym typeface="Lato"/>
              </a:rPr>
              <a:t>test it out.</a:t>
            </a:r>
            <a:endParaRPr sz="1200">
              <a:solidFill>
                <a:srgbClr val="3B3B3C"/>
              </a:solidFill>
            </a:endParaRPr>
          </a:p>
          <a:p>
            <a:pPr marL="0" lvl="0" indent="0" algn="l" rtl="0">
              <a:lnSpc>
                <a:spcPct val="100000"/>
              </a:lnSpc>
              <a:spcBef>
                <a:spcPts val="0"/>
              </a:spcBef>
              <a:spcAft>
                <a:spcPts val="0"/>
              </a:spcAft>
              <a:buClr>
                <a:srgbClr val="68C4CA"/>
              </a:buClr>
              <a:buSzPts val="1600"/>
              <a:buNone/>
            </a:pPr>
            <a:endParaRPr sz="1200">
              <a:solidFill>
                <a:srgbClr val="3B3B3C"/>
              </a:solidFill>
              <a:latin typeface="Lato"/>
              <a:ea typeface="Lato"/>
              <a:cs typeface="Lato"/>
              <a:sym typeface="Lato"/>
            </a:endParaRPr>
          </a:p>
          <a:p>
            <a:pPr marL="0" lvl="0" indent="0" algn="l" rtl="0">
              <a:lnSpc>
                <a:spcPct val="100000"/>
              </a:lnSpc>
              <a:spcBef>
                <a:spcPts val="0"/>
              </a:spcBef>
              <a:spcAft>
                <a:spcPts val="0"/>
              </a:spcAft>
              <a:buClr>
                <a:srgbClr val="68C4CA"/>
              </a:buClr>
              <a:buSzPts val="1600"/>
              <a:buNone/>
            </a:pPr>
            <a:r>
              <a:rPr lang="en-GB" sz="1200">
                <a:latin typeface="Lato"/>
                <a:ea typeface="Lato"/>
                <a:cs typeface="Lato"/>
                <a:sym typeface="Lato"/>
              </a:rPr>
              <a:t>You can annotate your</a:t>
            </a:r>
            <a:r>
              <a:rPr lang="en-GB" sz="1200">
                <a:solidFill>
                  <a:srgbClr val="3B3B3C"/>
                </a:solidFill>
                <a:latin typeface="Lato"/>
                <a:ea typeface="Lato"/>
                <a:cs typeface="Lato"/>
                <a:sym typeface="Lato"/>
              </a:rPr>
              <a:t> PDFs and select pages. Modifications made to your documents will be kept  until the day of your scheduled appointment.</a:t>
            </a:r>
            <a:endParaRPr sz="1200">
              <a:solidFill>
                <a:srgbClr val="3B3B3C"/>
              </a:solidFill>
            </a:endParaRPr>
          </a:p>
          <a:p>
            <a:pPr marL="0" lvl="0" indent="0" algn="l" rtl="0">
              <a:lnSpc>
                <a:spcPct val="100000"/>
              </a:lnSpc>
              <a:spcBef>
                <a:spcPts val="0"/>
              </a:spcBef>
              <a:spcAft>
                <a:spcPts val="0"/>
              </a:spcAft>
              <a:buClr>
                <a:srgbClr val="68C4CA"/>
              </a:buClr>
              <a:buSzPts val="1600"/>
              <a:buNone/>
            </a:pPr>
            <a:endParaRPr sz="1200" b="1">
              <a:solidFill>
                <a:srgbClr val="3B3B3C"/>
              </a:solidFill>
              <a:latin typeface="Lato"/>
              <a:ea typeface="Lato"/>
              <a:cs typeface="Lato"/>
              <a:sym typeface="Lato"/>
            </a:endParaRPr>
          </a:p>
          <a:p>
            <a:pPr marL="0" lvl="0" indent="0" algn="l" rtl="0">
              <a:lnSpc>
                <a:spcPct val="100000"/>
              </a:lnSpc>
              <a:spcBef>
                <a:spcPts val="0"/>
              </a:spcBef>
              <a:spcAft>
                <a:spcPts val="0"/>
              </a:spcAft>
              <a:buClr>
                <a:srgbClr val="68C4CA"/>
              </a:buClr>
              <a:buSzPts val="1600"/>
              <a:buNone/>
            </a:pPr>
            <a:r>
              <a:rPr lang="en-GB" sz="1200">
                <a:solidFill>
                  <a:srgbClr val="3B3B3C"/>
                </a:solidFill>
                <a:latin typeface="Lato"/>
                <a:ea typeface="Lato"/>
                <a:cs typeface="Lato"/>
                <a:sym typeface="Lato"/>
              </a:rPr>
              <a:t>It’ll still be possible to modify your “prepared” appointment after you’ve recorded it.</a:t>
            </a:r>
            <a:endParaRPr sz="1200">
              <a:solidFill>
                <a:srgbClr val="3B3B3C"/>
              </a:solidFill>
              <a:latin typeface="Lato"/>
              <a:ea typeface="Lato"/>
              <a:cs typeface="Lato"/>
              <a:sym typeface="Lato"/>
            </a:endParaRPr>
          </a:p>
          <a:p>
            <a:pPr marL="0" lvl="0" indent="0" algn="l" rtl="0">
              <a:lnSpc>
                <a:spcPct val="100000"/>
              </a:lnSpc>
              <a:spcBef>
                <a:spcPts val="0"/>
              </a:spcBef>
              <a:spcAft>
                <a:spcPts val="0"/>
              </a:spcAft>
              <a:buClr>
                <a:srgbClr val="68C4CA"/>
              </a:buClr>
              <a:buSzPts val="1600"/>
              <a:buNone/>
            </a:pPr>
            <a:endParaRPr sz="1200">
              <a:solidFill>
                <a:srgbClr val="3B3B3C"/>
              </a:solidFill>
              <a:latin typeface="Lato"/>
              <a:ea typeface="Lato"/>
              <a:cs typeface="Lato"/>
              <a:sym typeface="Lato"/>
            </a:endParaRPr>
          </a:p>
          <a:p>
            <a:pPr marL="0" lvl="0" indent="0" algn="l" rtl="0">
              <a:lnSpc>
                <a:spcPct val="100000"/>
              </a:lnSpc>
              <a:spcBef>
                <a:spcPts val="0"/>
              </a:spcBef>
              <a:spcAft>
                <a:spcPts val="0"/>
              </a:spcAft>
              <a:buClr>
                <a:srgbClr val="68C4CA"/>
              </a:buClr>
              <a:buSzPts val="1600"/>
              <a:buNone/>
            </a:pPr>
            <a:r>
              <a:rPr lang="en-GB" sz="1200" i="1">
                <a:solidFill>
                  <a:srgbClr val="3B3B3C"/>
                </a:solidFill>
                <a:latin typeface="Lato"/>
                <a:ea typeface="Lato"/>
                <a:cs typeface="Lato"/>
                <a:sym typeface="Lato"/>
              </a:rPr>
              <a:t>NB: </a:t>
            </a:r>
            <a:r>
              <a:rPr lang="en-GB" sz="1200" i="1">
                <a:latin typeface="Lato"/>
                <a:ea typeface="Lato"/>
                <a:cs typeface="Lato"/>
                <a:sym typeface="Lato"/>
              </a:rPr>
              <a:t>your</a:t>
            </a:r>
            <a:r>
              <a:rPr lang="en-GB" sz="1200" i="1">
                <a:solidFill>
                  <a:srgbClr val="3B3B3C"/>
                </a:solidFill>
                <a:latin typeface="Lato"/>
                <a:ea typeface="Lato"/>
                <a:cs typeface="Lato"/>
                <a:sym typeface="Lato"/>
              </a:rPr>
              <a:t> documents will be updated automatically if your administrator disseminates new versions.</a:t>
            </a:r>
            <a:endParaRPr sz="1200" i="1">
              <a:solidFill>
                <a:srgbClr val="3B3B3C"/>
              </a:solidFill>
              <a:latin typeface="Arial"/>
              <a:ea typeface="Arial"/>
              <a:cs typeface="Arial"/>
              <a:sym typeface="Arial"/>
            </a:endParaRPr>
          </a:p>
        </p:txBody>
      </p:sp>
      <p:pic>
        <p:nvPicPr>
          <p:cNvPr id="359" name="Google Shape;359;p30"/>
          <p:cNvPicPr preferRelativeResize="0">
            <a:picLocks noGrp="1"/>
          </p:cNvPicPr>
          <p:nvPr>
            <p:ph type="pic" idx="2"/>
          </p:nvPr>
        </p:nvPicPr>
        <p:blipFill rotWithShape="1">
          <a:blip r:embed="rId3">
            <a:alphaModFix/>
          </a:blip>
          <a:srcRect t="-10398" b="-10384"/>
          <a:stretch/>
        </p:blipFill>
        <p:spPr>
          <a:xfrm>
            <a:off x="4394750" y="974725"/>
            <a:ext cx="4514299" cy="3365501"/>
          </a:xfrm>
          <a:prstGeom prst="rect">
            <a:avLst/>
          </a:prstGeom>
          <a:noFill/>
          <a:ln>
            <a:noFill/>
          </a:ln>
          <a:effectLst>
            <a:outerShdw blurRad="57150" dist="19050" dir="5400000" algn="bl" rotWithShape="0">
              <a:srgbClr val="000000">
                <a:alpha val="49019"/>
              </a:srgbClr>
            </a:outerShdw>
          </a:effectLst>
        </p:spPr>
      </p:pic>
      <p:sp>
        <p:nvSpPr>
          <p:cNvPr id="360" name="Google Shape;360;p30"/>
          <p:cNvSpPr txBox="1">
            <a:spLocks noGrp="1"/>
          </p:cNvSpPr>
          <p:nvPr>
            <p:ph type="body" idx="3"/>
          </p:nvPr>
        </p:nvSpPr>
        <p:spPr>
          <a:xfrm>
            <a:off x="4318550" y="4783500"/>
            <a:ext cx="4825500" cy="360000"/>
          </a:xfrm>
          <a:prstGeom prst="rect">
            <a:avLst/>
          </a:prstGeom>
          <a:noFill/>
          <a:ln>
            <a:noFill/>
          </a:ln>
        </p:spPr>
        <p:txBody>
          <a:bodyPr spcFirstLastPara="1" wrap="square" lIns="90000" tIns="91425" rIns="91425" bIns="91425" anchor="t" anchorCtr="0">
            <a:noAutofit/>
          </a:bodyPr>
          <a:lstStyle/>
          <a:p>
            <a:pPr marL="457200" lvl="0" indent="-228600" algn="r" rtl="0">
              <a:lnSpc>
                <a:spcPct val="115000"/>
              </a:lnSpc>
              <a:spcBef>
                <a:spcPts val="0"/>
              </a:spcBef>
              <a:spcAft>
                <a:spcPts val="0"/>
              </a:spcAft>
              <a:buSzPts val="1400"/>
              <a:buNone/>
            </a:pPr>
            <a:r>
              <a:rPr lang="en-GB" sz="1200" i="1" u="sng">
                <a:solidFill>
                  <a:schemeClr val="hlink"/>
                </a:solidFill>
                <a:hlinkClick r:id="rId4" action="ppaction://hlinksldjump"/>
              </a:rPr>
              <a:t>Back to contents</a:t>
            </a:r>
            <a:endParaRPr sz="1200" i="1"/>
          </a:p>
          <a:p>
            <a:pPr marL="457200" lvl="0" indent="-228600" algn="r" rtl="0">
              <a:lnSpc>
                <a:spcPct val="115000"/>
              </a:lnSpc>
              <a:spcBef>
                <a:spcPts val="0"/>
              </a:spcBef>
              <a:spcAft>
                <a:spcPts val="0"/>
              </a:spcAft>
              <a:buSzPts val="1400"/>
              <a:buNone/>
            </a:pPr>
            <a:endParaRPr/>
          </a:p>
        </p:txBody>
      </p:sp>
      <p:sp>
        <p:nvSpPr>
          <p:cNvPr id="361" name="Google Shape;361;p30"/>
          <p:cNvSpPr txBox="1"/>
          <p:nvPr/>
        </p:nvSpPr>
        <p:spPr>
          <a:xfrm>
            <a:off x="4318500" y="0"/>
            <a:ext cx="4825500" cy="360000"/>
          </a:xfrm>
          <a:prstGeom prst="rect">
            <a:avLst/>
          </a:prstGeom>
          <a:noFill/>
          <a:ln>
            <a:noFill/>
          </a:ln>
        </p:spPr>
        <p:txBody>
          <a:bodyPr spcFirstLastPara="1" wrap="square" lIns="90000" tIns="91425" rIns="91425" bIns="91425" anchor="t" anchorCtr="0">
            <a:noAutofit/>
          </a:bodyPr>
          <a:lstStyle/>
          <a:p>
            <a:pPr marL="457200" marR="0" lvl="0" indent="-228600" algn="r" rtl="0">
              <a:lnSpc>
                <a:spcPct val="115000"/>
              </a:lnSpc>
              <a:spcBef>
                <a:spcPts val="0"/>
              </a:spcBef>
              <a:spcAft>
                <a:spcPts val="0"/>
              </a:spcAft>
              <a:buClr>
                <a:schemeClr val="dk2"/>
              </a:buClr>
              <a:buSzPts val="1400"/>
              <a:buFont typeface="Arial"/>
              <a:buNone/>
            </a:pPr>
            <a:r>
              <a:rPr lang="en-GB" sz="1000" b="0" i="1" u="none" strike="noStrike" cap="none">
                <a:solidFill>
                  <a:schemeClr val="dk2"/>
                </a:solidFill>
                <a:latin typeface="Lato"/>
                <a:ea typeface="Lato"/>
                <a:cs typeface="Lato"/>
                <a:sym typeface="Lato"/>
              </a:rPr>
              <a:t>User Guide V8</a:t>
            </a:r>
            <a:endParaRPr sz="1400" b="0" i="0" u="none" strike="noStrike" cap="none">
              <a:solidFill>
                <a:srgbClr val="000000"/>
              </a:solidFill>
              <a:latin typeface="Arial"/>
              <a:ea typeface="Arial"/>
              <a:cs typeface="Arial"/>
              <a:sym typeface="Arial"/>
            </a:endParaRPr>
          </a:p>
          <a:p>
            <a:pPr marL="457200" marR="0" lvl="0" indent="-228600" algn="r" rtl="0">
              <a:lnSpc>
                <a:spcPct val="115000"/>
              </a:lnSpc>
              <a:spcBef>
                <a:spcPts val="0"/>
              </a:spcBef>
              <a:spcAft>
                <a:spcPts val="0"/>
              </a:spcAft>
              <a:buClr>
                <a:schemeClr val="dk2"/>
              </a:buClr>
              <a:buSzPts val="1400"/>
              <a:buFont typeface="Arial"/>
              <a:buNone/>
            </a:pPr>
            <a:endParaRPr sz="900" b="0" i="0" u="none" strike="noStrike" cap="none">
              <a:solidFill>
                <a:schemeClr val="dk2"/>
              </a:solidFill>
              <a:latin typeface="Lato"/>
              <a:ea typeface="Lato"/>
              <a:cs typeface="Lato"/>
              <a:sym typeface="Lato"/>
            </a:endParaRPr>
          </a:p>
        </p:txBody>
      </p:sp>
      <p:grpSp>
        <p:nvGrpSpPr>
          <p:cNvPr id="362" name="Google Shape;362;p30"/>
          <p:cNvGrpSpPr/>
          <p:nvPr/>
        </p:nvGrpSpPr>
        <p:grpSpPr>
          <a:xfrm>
            <a:off x="8330650" y="445025"/>
            <a:ext cx="502200" cy="509400"/>
            <a:chOff x="7311325" y="448875"/>
            <a:chExt cx="502200" cy="509400"/>
          </a:xfrm>
        </p:grpSpPr>
        <p:sp>
          <p:nvSpPr>
            <p:cNvPr id="363" name="Google Shape;363;p30"/>
            <p:cNvSpPr/>
            <p:nvPr/>
          </p:nvSpPr>
          <p:spPr>
            <a:xfrm>
              <a:off x="7311325" y="448875"/>
              <a:ext cx="502200" cy="509400"/>
            </a:xfrm>
            <a:prstGeom prst="ellipse">
              <a:avLst/>
            </a:prstGeom>
            <a:solidFill>
              <a:schemeClr val="lt1"/>
            </a:solidFill>
            <a:ln>
              <a:noFill/>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4" name="Google Shape;364;p30"/>
            <p:cNvPicPr preferRelativeResize="0"/>
            <p:nvPr/>
          </p:nvPicPr>
          <p:blipFill rotWithShape="1">
            <a:blip r:embed="rId5">
              <a:alphaModFix/>
            </a:blip>
            <a:srcRect/>
            <a:stretch/>
          </p:blipFill>
          <p:spPr>
            <a:xfrm>
              <a:off x="7401875" y="523575"/>
              <a:ext cx="321089" cy="360000"/>
            </a:xfrm>
            <a:prstGeom prst="rect">
              <a:avLst/>
            </a:prstGeom>
            <a:noFill/>
            <a:ln>
              <a:noFill/>
            </a:ln>
          </p:spPr>
        </p:pic>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GB">
                <a:latin typeface="Lato"/>
                <a:ea typeface="Lato"/>
                <a:cs typeface="Lato"/>
                <a:sym typeface="Lato"/>
              </a:rPr>
              <a:t>“To Send” Presentation</a:t>
            </a:r>
            <a:endParaRPr/>
          </a:p>
        </p:txBody>
      </p:sp>
      <p:sp>
        <p:nvSpPr>
          <p:cNvPr id="370" name="Google Shape;370;p31"/>
          <p:cNvSpPr txBox="1">
            <a:spLocks noGrp="1"/>
          </p:cNvSpPr>
          <p:nvPr>
            <p:ph type="body" idx="1"/>
          </p:nvPr>
        </p:nvSpPr>
        <p:spPr>
          <a:xfrm>
            <a:off x="235500" y="1203325"/>
            <a:ext cx="4251600" cy="3365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68C4CA"/>
              </a:buClr>
              <a:buSzPts val="1600"/>
              <a:buNone/>
            </a:pPr>
            <a:r>
              <a:rPr lang="en-GB" sz="1200">
                <a:solidFill>
                  <a:srgbClr val="3B3B3C"/>
                </a:solidFill>
                <a:latin typeface="Lato"/>
                <a:ea typeface="Lato"/>
                <a:cs typeface="Lato"/>
                <a:sym typeface="Lato"/>
              </a:rPr>
              <a:t>To send presentation enables you to save a selection of content to share for later communication.</a:t>
            </a:r>
            <a:endParaRPr sz="1200">
              <a:solidFill>
                <a:srgbClr val="3B3B3C"/>
              </a:solidFill>
            </a:endParaRPr>
          </a:p>
        </p:txBody>
      </p:sp>
      <p:pic>
        <p:nvPicPr>
          <p:cNvPr id="371" name="Google Shape;371;p31"/>
          <p:cNvPicPr preferRelativeResize="0">
            <a:picLocks noGrp="1"/>
          </p:cNvPicPr>
          <p:nvPr>
            <p:ph type="pic" idx="2"/>
          </p:nvPr>
        </p:nvPicPr>
        <p:blipFill rotWithShape="1">
          <a:blip r:embed="rId3">
            <a:alphaModFix/>
          </a:blip>
          <a:srcRect l="-854" t="-11380" r="-864" b="-11391"/>
          <a:stretch/>
        </p:blipFill>
        <p:spPr>
          <a:xfrm>
            <a:off x="4212350" y="991150"/>
            <a:ext cx="4696699" cy="3501476"/>
          </a:xfrm>
          <a:prstGeom prst="rect">
            <a:avLst/>
          </a:prstGeom>
          <a:noFill/>
          <a:ln>
            <a:noFill/>
          </a:ln>
          <a:effectLst>
            <a:outerShdw blurRad="57150" dist="19050" dir="5400000" algn="bl" rotWithShape="0">
              <a:srgbClr val="000000">
                <a:alpha val="49019"/>
              </a:srgbClr>
            </a:outerShdw>
          </a:effectLst>
        </p:spPr>
      </p:pic>
      <p:sp>
        <p:nvSpPr>
          <p:cNvPr id="372" name="Google Shape;372;p31"/>
          <p:cNvSpPr txBox="1">
            <a:spLocks noGrp="1"/>
          </p:cNvSpPr>
          <p:nvPr>
            <p:ph type="body" idx="3"/>
          </p:nvPr>
        </p:nvSpPr>
        <p:spPr>
          <a:xfrm>
            <a:off x="4318550" y="4783500"/>
            <a:ext cx="4825500" cy="360000"/>
          </a:xfrm>
          <a:prstGeom prst="rect">
            <a:avLst/>
          </a:prstGeom>
          <a:noFill/>
          <a:ln>
            <a:noFill/>
          </a:ln>
        </p:spPr>
        <p:txBody>
          <a:bodyPr spcFirstLastPara="1" wrap="square" lIns="90000" tIns="91425" rIns="91425" bIns="91425" anchor="t" anchorCtr="0">
            <a:noAutofit/>
          </a:bodyPr>
          <a:lstStyle/>
          <a:p>
            <a:pPr marL="457200" lvl="0" indent="-228600" algn="r" rtl="0">
              <a:lnSpc>
                <a:spcPct val="115000"/>
              </a:lnSpc>
              <a:spcBef>
                <a:spcPts val="0"/>
              </a:spcBef>
              <a:spcAft>
                <a:spcPts val="0"/>
              </a:spcAft>
              <a:buSzPts val="1400"/>
              <a:buNone/>
            </a:pPr>
            <a:r>
              <a:rPr lang="en-GB" sz="1200" i="1" u="sng">
                <a:solidFill>
                  <a:schemeClr val="hlink"/>
                </a:solidFill>
                <a:hlinkClick r:id="rId4" action="ppaction://hlinksldjump"/>
              </a:rPr>
              <a:t>Back to contents</a:t>
            </a:r>
            <a:endParaRPr sz="1200" i="1"/>
          </a:p>
          <a:p>
            <a:pPr marL="457200" lvl="0" indent="-228600" algn="r" rtl="0">
              <a:lnSpc>
                <a:spcPct val="115000"/>
              </a:lnSpc>
              <a:spcBef>
                <a:spcPts val="0"/>
              </a:spcBef>
              <a:spcAft>
                <a:spcPts val="0"/>
              </a:spcAft>
              <a:buSzPts val="1400"/>
              <a:buNone/>
            </a:pPr>
            <a:endParaRPr/>
          </a:p>
        </p:txBody>
      </p:sp>
      <p:sp>
        <p:nvSpPr>
          <p:cNvPr id="373" name="Google Shape;373;p31"/>
          <p:cNvSpPr txBox="1"/>
          <p:nvPr/>
        </p:nvSpPr>
        <p:spPr>
          <a:xfrm>
            <a:off x="4318500" y="0"/>
            <a:ext cx="4825500" cy="360000"/>
          </a:xfrm>
          <a:prstGeom prst="rect">
            <a:avLst/>
          </a:prstGeom>
          <a:noFill/>
          <a:ln>
            <a:noFill/>
          </a:ln>
        </p:spPr>
        <p:txBody>
          <a:bodyPr spcFirstLastPara="1" wrap="square" lIns="90000" tIns="91425" rIns="91425" bIns="91425" anchor="t" anchorCtr="0">
            <a:noAutofit/>
          </a:bodyPr>
          <a:lstStyle/>
          <a:p>
            <a:pPr marL="457200" marR="0" lvl="0" indent="-228600" algn="r" rtl="0">
              <a:lnSpc>
                <a:spcPct val="115000"/>
              </a:lnSpc>
              <a:spcBef>
                <a:spcPts val="0"/>
              </a:spcBef>
              <a:spcAft>
                <a:spcPts val="0"/>
              </a:spcAft>
              <a:buClr>
                <a:schemeClr val="dk2"/>
              </a:buClr>
              <a:buSzPts val="1400"/>
              <a:buFont typeface="Arial"/>
              <a:buNone/>
            </a:pPr>
            <a:r>
              <a:rPr lang="en-GB" sz="1000" b="0" i="1" u="none" strike="noStrike" cap="none">
                <a:solidFill>
                  <a:schemeClr val="dk2"/>
                </a:solidFill>
                <a:latin typeface="Lato"/>
                <a:ea typeface="Lato"/>
                <a:cs typeface="Lato"/>
                <a:sym typeface="Lato"/>
              </a:rPr>
              <a:t>User Guide V8</a:t>
            </a:r>
            <a:endParaRPr sz="1400" b="0" i="0" u="none" strike="noStrike" cap="none">
              <a:solidFill>
                <a:srgbClr val="000000"/>
              </a:solidFill>
              <a:latin typeface="Arial"/>
              <a:ea typeface="Arial"/>
              <a:cs typeface="Arial"/>
              <a:sym typeface="Arial"/>
            </a:endParaRPr>
          </a:p>
          <a:p>
            <a:pPr marL="457200" marR="0" lvl="0" indent="-228600" algn="r" rtl="0">
              <a:lnSpc>
                <a:spcPct val="115000"/>
              </a:lnSpc>
              <a:spcBef>
                <a:spcPts val="0"/>
              </a:spcBef>
              <a:spcAft>
                <a:spcPts val="0"/>
              </a:spcAft>
              <a:buClr>
                <a:schemeClr val="dk2"/>
              </a:buClr>
              <a:buSzPts val="1400"/>
              <a:buFont typeface="Arial"/>
              <a:buNone/>
            </a:pPr>
            <a:endParaRPr sz="900" b="0" i="0" u="none" strike="noStrike" cap="none">
              <a:solidFill>
                <a:schemeClr val="dk2"/>
              </a:solidFill>
              <a:latin typeface="Lato"/>
              <a:ea typeface="Lato"/>
              <a:cs typeface="Lato"/>
              <a:sym typeface="Lato"/>
            </a:endParaRPr>
          </a:p>
        </p:txBody>
      </p:sp>
      <p:grpSp>
        <p:nvGrpSpPr>
          <p:cNvPr id="374" name="Google Shape;374;p31"/>
          <p:cNvGrpSpPr/>
          <p:nvPr/>
        </p:nvGrpSpPr>
        <p:grpSpPr>
          <a:xfrm>
            <a:off x="8330650" y="445013"/>
            <a:ext cx="502200" cy="509400"/>
            <a:chOff x="7658525" y="468913"/>
            <a:chExt cx="502200" cy="509400"/>
          </a:xfrm>
        </p:grpSpPr>
        <p:sp>
          <p:nvSpPr>
            <p:cNvPr id="375" name="Google Shape;375;p31"/>
            <p:cNvSpPr/>
            <p:nvPr/>
          </p:nvSpPr>
          <p:spPr>
            <a:xfrm>
              <a:off x="7658525" y="468913"/>
              <a:ext cx="502200" cy="509400"/>
            </a:xfrm>
            <a:prstGeom prst="ellipse">
              <a:avLst/>
            </a:prstGeom>
            <a:solidFill>
              <a:schemeClr val="lt1"/>
            </a:solidFill>
            <a:ln>
              <a:noFill/>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6" name="Google Shape;376;p31"/>
            <p:cNvPicPr preferRelativeResize="0"/>
            <p:nvPr/>
          </p:nvPicPr>
          <p:blipFill rotWithShape="1">
            <a:blip r:embed="rId5">
              <a:alphaModFix/>
            </a:blip>
            <a:srcRect/>
            <a:stretch/>
          </p:blipFill>
          <p:spPr>
            <a:xfrm>
              <a:off x="7759240" y="543625"/>
              <a:ext cx="300771" cy="360000"/>
            </a:xfrm>
            <a:prstGeom prst="rect">
              <a:avLst/>
            </a:prstGeom>
            <a:noFill/>
            <a:ln>
              <a:noFill/>
            </a:ln>
          </p:spPr>
        </p:pic>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3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GB">
                <a:latin typeface="Lato"/>
                <a:ea typeface="Lato"/>
                <a:cs typeface="Lato"/>
                <a:sym typeface="Lato"/>
              </a:rPr>
              <a:t> “Archives” Presentation</a:t>
            </a:r>
            <a:endParaRPr/>
          </a:p>
        </p:txBody>
      </p:sp>
      <p:sp>
        <p:nvSpPr>
          <p:cNvPr id="382" name="Google Shape;382;p32"/>
          <p:cNvSpPr txBox="1">
            <a:spLocks noGrp="1"/>
          </p:cNvSpPr>
          <p:nvPr>
            <p:ph type="body" idx="1"/>
          </p:nvPr>
        </p:nvSpPr>
        <p:spPr>
          <a:xfrm>
            <a:off x="235500" y="1203325"/>
            <a:ext cx="4251600" cy="336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68C4CA"/>
              </a:buClr>
              <a:buSzPts val="1300"/>
              <a:buNone/>
            </a:pPr>
            <a:r>
              <a:rPr lang="en-GB" sz="1200">
                <a:solidFill>
                  <a:srgbClr val="3B3B3C"/>
                </a:solidFill>
                <a:latin typeface="Lato"/>
                <a:ea typeface="Lato"/>
                <a:cs typeface="Lato"/>
                <a:sym typeface="Lato"/>
              </a:rPr>
              <a:t>Archives list your previous content sharing operations.</a:t>
            </a:r>
            <a:endParaRPr sz="1200">
              <a:solidFill>
                <a:srgbClr val="3B3B3C"/>
              </a:solidFill>
              <a:latin typeface="Lato"/>
              <a:ea typeface="Lato"/>
              <a:cs typeface="Lato"/>
              <a:sym typeface="Lato"/>
            </a:endParaRPr>
          </a:p>
          <a:p>
            <a:pPr marL="0" lvl="0" indent="0" algn="l" rtl="0">
              <a:lnSpc>
                <a:spcPct val="115000"/>
              </a:lnSpc>
              <a:spcBef>
                <a:spcPts val="0"/>
              </a:spcBef>
              <a:spcAft>
                <a:spcPts val="0"/>
              </a:spcAft>
              <a:buClr>
                <a:srgbClr val="68C4CA"/>
              </a:buClr>
              <a:buSzPts val="1300"/>
              <a:buNone/>
            </a:pPr>
            <a:endParaRPr sz="1200">
              <a:solidFill>
                <a:srgbClr val="3B3B3C"/>
              </a:solidFill>
              <a:latin typeface="Lato"/>
              <a:ea typeface="Lato"/>
              <a:cs typeface="Lato"/>
              <a:sym typeface="Lato"/>
            </a:endParaRPr>
          </a:p>
          <a:p>
            <a:pPr marL="0" lvl="0" indent="0" algn="l" rtl="0">
              <a:lnSpc>
                <a:spcPct val="115000"/>
              </a:lnSpc>
              <a:spcBef>
                <a:spcPts val="0"/>
              </a:spcBef>
              <a:spcAft>
                <a:spcPts val="0"/>
              </a:spcAft>
              <a:buClr>
                <a:srgbClr val="68C4CA"/>
              </a:buClr>
              <a:buSzPts val="1300"/>
              <a:buNone/>
            </a:pPr>
            <a:r>
              <a:rPr lang="en-GB" sz="1200">
                <a:latin typeface="Lato"/>
                <a:ea typeface="Lato"/>
                <a:cs typeface="Lato"/>
                <a:sym typeface="Lato"/>
              </a:rPr>
              <a:t>An</a:t>
            </a:r>
            <a:r>
              <a:rPr lang="en-GB" sz="1200">
                <a:solidFill>
                  <a:srgbClr val="3B3B3C"/>
                </a:solidFill>
                <a:latin typeface="Lato"/>
                <a:ea typeface="Lato"/>
                <a:cs typeface="Lato"/>
                <a:sym typeface="Lato"/>
              </a:rPr>
              <a:t> archive enables you to consult:</a:t>
            </a:r>
            <a:endParaRPr sz="1200">
              <a:solidFill>
                <a:srgbClr val="3B3B3C"/>
              </a:solidFill>
              <a:latin typeface="Lato"/>
              <a:ea typeface="Lato"/>
              <a:cs typeface="Lato"/>
              <a:sym typeface="Lato"/>
            </a:endParaRPr>
          </a:p>
          <a:p>
            <a:pPr marL="0" lvl="0" indent="0" algn="l" rtl="0">
              <a:lnSpc>
                <a:spcPct val="115000"/>
              </a:lnSpc>
              <a:spcBef>
                <a:spcPts val="0"/>
              </a:spcBef>
              <a:spcAft>
                <a:spcPts val="0"/>
              </a:spcAft>
              <a:buClr>
                <a:srgbClr val="68C4CA"/>
              </a:buClr>
              <a:buSzPts val="1300"/>
              <a:buNone/>
            </a:pPr>
            <a:endParaRPr sz="1200">
              <a:solidFill>
                <a:srgbClr val="3B3B3C"/>
              </a:solidFill>
              <a:latin typeface="Lato"/>
              <a:ea typeface="Lato"/>
              <a:cs typeface="Lato"/>
              <a:sym typeface="Lato"/>
            </a:endParaRPr>
          </a:p>
          <a:p>
            <a:pPr marL="323850" lvl="0" indent="-184150" algn="l" rtl="0">
              <a:lnSpc>
                <a:spcPct val="115000"/>
              </a:lnSpc>
              <a:spcBef>
                <a:spcPts val="0"/>
              </a:spcBef>
              <a:spcAft>
                <a:spcPts val="0"/>
              </a:spcAft>
              <a:buSzPts val="1100"/>
              <a:buFont typeface="Arial"/>
              <a:buChar char="•"/>
            </a:pPr>
            <a:r>
              <a:rPr lang="en-GB" sz="1200">
                <a:solidFill>
                  <a:srgbClr val="3B3B3C"/>
                </a:solidFill>
                <a:latin typeface="Lato"/>
                <a:ea typeface="Lato"/>
                <a:cs typeface="Lato"/>
                <a:sym typeface="Lato"/>
              </a:rPr>
              <a:t>Content presented</a:t>
            </a:r>
            <a:endParaRPr sz="1200">
              <a:solidFill>
                <a:srgbClr val="3B3B3C"/>
              </a:solidFill>
              <a:latin typeface="Lato"/>
              <a:ea typeface="Lato"/>
              <a:cs typeface="Lato"/>
              <a:sym typeface="Lato"/>
            </a:endParaRPr>
          </a:p>
          <a:p>
            <a:pPr marL="323850" lvl="0" indent="-184150" algn="l" rtl="0">
              <a:lnSpc>
                <a:spcPct val="115000"/>
              </a:lnSpc>
              <a:spcBef>
                <a:spcPts val="0"/>
              </a:spcBef>
              <a:spcAft>
                <a:spcPts val="0"/>
              </a:spcAft>
              <a:buSzPts val="1100"/>
              <a:buFont typeface="Arial"/>
              <a:buChar char="•"/>
            </a:pPr>
            <a:r>
              <a:rPr lang="en-GB" sz="1200">
                <a:solidFill>
                  <a:srgbClr val="3B3B3C"/>
                </a:solidFill>
                <a:latin typeface="Lato"/>
                <a:ea typeface="Lato"/>
                <a:cs typeface="Lato"/>
                <a:sym typeface="Lato"/>
              </a:rPr>
              <a:t>Content shared</a:t>
            </a:r>
            <a:endParaRPr sz="1200">
              <a:solidFill>
                <a:srgbClr val="3B3B3C"/>
              </a:solidFill>
              <a:latin typeface="Lato"/>
              <a:ea typeface="Lato"/>
              <a:cs typeface="Lato"/>
              <a:sym typeface="Lato"/>
            </a:endParaRPr>
          </a:p>
          <a:p>
            <a:pPr marL="323850" lvl="0" indent="-184150" algn="l" rtl="0">
              <a:lnSpc>
                <a:spcPct val="115000"/>
              </a:lnSpc>
              <a:spcBef>
                <a:spcPts val="0"/>
              </a:spcBef>
              <a:spcAft>
                <a:spcPts val="0"/>
              </a:spcAft>
              <a:buSzPts val="1100"/>
              <a:buFont typeface="Arial"/>
              <a:buChar char="•"/>
            </a:pPr>
            <a:r>
              <a:rPr lang="en-GB" sz="1200">
                <a:solidFill>
                  <a:srgbClr val="3B3B3C"/>
                </a:solidFill>
                <a:latin typeface="Lato"/>
                <a:ea typeface="Lato"/>
                <a:cs typeface="Lato"/>
                <a:sym typeface="Lato"/>
              </a:rPr>
              <a:t>Your recipients’ information</a:t>
            </a:r>
            <a:endParaRPr/>
          </a:p>
          <a:p>
            <a:pPr marL="323850" lvl="0" indent="-184150" algn="l" rtl="0">
              <a:lnSpc>
                <a:spcPct val="115000"/>
              </a:lnSpc>
              <a:spcBef>
                <a:spcPts val="0"/>
              </a:spcBef>
              <a:spcAft>
                <a:spcPts val="0"/>
              </a:spcAft>
              <a:buSzPts val="1100"/>
              <a:buFont typeface="Arial"/>
              <a:buChar char="•"/>
            </a:pPr>
            <a:r>
              <a:rPr lang="en-GB" sz="1200">
                <a:latin typeface="Lato"/>
                <a:ea typeface="Lato"/>
                <a:cs typeface="Lato"/>
                <a:sym typeface="Lato"/>
              </a:rPr>
              <a:t>Th</a:t>
            </a:r>
            <a:r>
              <a:rPr lang="en-GB" sz="1200">
                <a:solidFill>
                  <a:srgbClr val="3B3B3C"/>
                </a:solidFill>
                <a:latin typeface="Lato"/>
                <a:ea typeface="Lato"/>
                <a:cs typeface="Lato"/>
                <a:sym typeface="Lato"/>
              </a:rPr>
              <a:t>e message relating to the shared content</a:t>
            </a:r>
            <a:endParaRPr/>
          </a:p>
          <a:p>
            <a:pPr marL="0" lvl="0" indent="0" algn="l" rtl="0">
              <a:lnSpc>
                <a:spcPct val="115000"/>
              </a:lnSpc>
              <a:spcBef>
                <a:spcPts val="0"/>
              </a:spcBef>
              <a:spcAft>
                <a:spcPts val="0"/>
              </a:spcAft>
              <a:buSzPts val="1400"/>
              <a:buNone/>
            </a:pPr>
            <a:endParaRPr sz="1200">
              <a:solidFill>
                <a:srgbClr val="3B3B3C"/>
              </a:solidFill>
              <a:latin typeface="Lato"/>
              <a:ea typeface="Lato"/>
              <a:cs typeface="Lato"/>
              <a:sym typeface="Lato"/>
            </a:endParaRPr>
          </a:p>
          <a:p>
            <a:pPr marL="0" lvl="0" indent="0" algn="l" rtl="0">
              <a:lnSpc>
                <a:spcPct val="115000"/>
              </a:lnSpc>
              <a:spcBef>
                <a:spcPts val="0"/>
              </a:spcBef>
              <a:spcAft>
                <a:spcPts val="0"/>
              </a:spcAft>
              <a:buSzPts val="1400"/>
              <a:buNone/>
            </a:pPr>
            <a:r>
              <a:rPr lang="en-GB" sz="1200">
                <a:latin typeface="Lato"/>
                <a:ea typeface="Lato"/>
                <a:cs typeface="Lato"/>
                <a:sym typeface="Lato"/>
              </a:rPr>
              <a:t>A</a:t>
            </a:r>
            <a:r>
              <a:rPr lang="en-GB" sz="1200">
                <a:solidFill>
                  <a:srgbClr val="3B3B3C"/>
                </a:solidFill>
                <a:latin typeface="Lato"/>
                <a:ea typeface="Lato"/>
                <a:cs typeface="Lato"/>
                <a:sym typeface="Lato"/>
              </a:rPr>
              <a:t>n archive can be duplicated:</a:t>
            </a:r>
            <a:endParaRPr sz="1200">
              <a:solidFill>
                <a:srgbClr val="3B3B3C"/>
              </a:solidFill>
              <a:latin typeface="Lato"/>
              <a:ea typeface="Lato"/>
              <a:cs typeface="Lato"/>
              <a:sym typeface="Lato"/>
            </a:endParaRPr>
          </a:p>
          <a:p>
            <a:pPr marL="0" lvl="0" indent="0" algn="l" rtl="0">
              <a:lnSpc>
                <a:spcPct val="115000"/>
              </a:lnSpc>
              <a:spcBef>
                <a:spcPts val="0"/>
              </a:spcBef>
              <a:spcAft>
                <a:spcPts val="0"/>
              </a:spcAft>
              <a:buSzPts val="1400"/>
              <a:buNone/>
            </a:pPr>
            <a:endParaRPr sz="1200">
              <a:solidFill>
                <a:srgbClr val="3B3B3C"/>
              </a:solidFill>
              <a:latin typeface="Lato"/>
              <a:ea typeface="Lato"/>
              <a:cs typeface="Lato"/>
              <a:sym typeface="Lato"/>
            </a:endParaRPr>
          </a:p>
          <a:p>
            <a:pPr marL="323850" lvl="0" indent="-184150" algn="l" rtl="0">
              <a:lnSpc>
                <a:spcPct val="115000"/>
              </a:lnSpc>
              <a:spcBef>
                <a:spcPts val="0"/>
              </a:spcBef>
              <a:spcAft>
                <a:spcPts val="0"/>
              </a:spcAft>
              <a:buSzPts val="1100"/>
              <a:buFont typeface="Arial"/>
              <a:buChar char="•"/>
            </a:pPr>
            <a:r>
              <a:rPr lang="en-GB" sz="1200">
                <a:latin typeface="Lato"/>
                <a:ea typeface="Lato"/>
                <a:cs typeface="Lato"/>
                <a:sym typeface="Lato"/>
              </a:rPr>
              <a:t>As a new “prepared” pre</a:t>
            </a:r>
            <a:r>
              <a:rPr lang="en-GB" sz="1200">
                <a:solidFill>
                  <a:srgbClr val="3B3B3C"/>
                </a:solidFill>
                <a:latin typeface="Lato"/>
                <a:ea typeface="Lato"/>
                <a:cs typeface="Lato"/>
                <a:sym typeface="Lato"/>
              </a:rPr>
              <a:t>sentation containing prepared content ready to be presented.</a:t>
            </a:r>
            <a:endParaRPr sz="1200">
              <a:solidFill>
                <a:srgbClr val="3B3B3C"/>
              </a:solidFill>
              <a:latin typeface="Lato"/>
              <a:ea typeface="Lato"/>
              <a:cs typeface="Lato"/>
              <a:sym typeface="Lato"/>
            </a:endParaRPr>
          </a:p>
          <a:p>
            <a:pPr marL="323850" lvl="0" indent="-184150" algn="l" rtl="0">
              <a:lnSpc>
                <a:spcPct val="115000"/>
              </a:lnSpc>
              <a:spcBef>
                <a:spcPts val="0"/>
              </a:spcBef>
              <a:spcAft>
                <a:spcPts val="0"/>
              </a:spcAft>
              <a:buSzPts val="1100"/>
              <a:buFont typeface="Arial"/>
              <a:buChar char="•"/>
            </a:pPr>
            <a:r>
              <a:rPr lang="en-GB" sz="1200">
                <a:solidFill>
                  <a:srgbClr val="3B3B3C"/>
                </a:solidFill>
                <a:latin typeface="Lato"/>
                <a:ea typeface="Lato"/>
                <a:cs typeface="Lato"/>
                <a:sym typeface="Lato"/>
              </a:rPr>
              <a:t>As a new “</a:t>
            </a:r>
            <a:r>
              <a:rPr lang="en-GB"/>
              <a:t>to send</a:t>
            </a:r>
            <a:r>
              <a:rPr lang="en-GB" sz="1200">
                <a:solidFill>
                  <a:srgbClr val="3B3B3C"/>
                </a:solidFill>
                <a:latin typeface="Lato"/>
                <a:ea typeface="Lato"/>
                <a:cs typeface="Lato"/>
                <a:sym typeface="Lato"/>
              </a:rPr>
              <a:t>” presentation containing shared content ready to be sent.</a:t>
            </a:r>
            <a:endParaRPr sz="1100"/>
          </a:p>
          <a:p>
            <a:pPr marL="457200" marR="0" lvl="0" indent="-228600" algn="l" rtl="0">
              <a:lnSpc>
                <a:spcPct val="115000"/>
              </a:lnSpc>
              <a:spcBef>
                <a:spcPts val="0"/>
              </a:spcBef>
              <a:spcAft>
                <a:spcPts val="0"/>
              </a:spcAft>
              <a:buClr>
                <a:schemeClr val="dk2"/>
              </a:buClr>
              <a:buSzPts val="1400"/>
              <a:buFont typeface="Arial"/>
              <a:buNone/>
            </a:pPr>
            <a:endParaRPr sz="1100"/>
          </a:p>
        </p:txBody>
      </p:sp>
      <p:pic>
        <p:nvPicPr>
          <p:cNvPr id="383" name="Google Shape;383;p32"/>
          <p:cNvPicPr preferRelativeResize="0">
            <a:picLocks noGrp="1"/>
          </p:cNvPicPr>
          <p:nvPr>
            <p:ph type="pic" idx="2"/>
          </p:nvPr>
        </p:nvPicPr>
        <p:blipFill rotWithShape="1">
          <a:blip r:embed="rId3">
            <a:alphaModFix/>
          </a:blip>
          <a:srcRect l="-1503" t="-12171" r="-1493" b="-12156"/>
          <a:stretch/>
        </p:blipFill>
        <p:spPr>
          <a:xfrm>
            <a:off x="4318550" y="974725"/>
            <a:ext cx="4514299" cy="3365501"/>
          </a:xfrm>
          <a:prstGeom prst="rect">
            <a:avLst/>
          </a:prstGeom>
          <a:noFill/>
          <a:ln>
            <a:noFill/>
          </a:ln>
          <a:effectLst>
            <a:outerShdw blurRad="57150" dist="19050" dir="5400000" algn="bl" rotWithShape="0">
              <a:srgbClr val="000000">
                <a:alpha val="49019"/>
              </a:srgbClr>
            </a:outerShdw>
          </a:effectLst>
        </p:spPr>
      </p:pic>
      <p:sp>
        <p:nvSpPr>
          <p:cNvPr id="384" name="Google Shape;384;p32"/>
          <p:cNvSpPr txBox="1">
            <a:spLocks noGrp="1"/>
          </p:cNvSpPr>
          <p:nvPr>
            <p:ph type="body" idx="3"/>
          </p:nvPr>
        </p:nvSpPr>
        <p:spPr>
          <a:xfrm>
            <a:off x="4318550" y="4783500"/>
            <a:ext cx="4825500" cy="360000"/>
          </a:xfrm>
          <a:prstGeom prst="rect">
            <a:avLst/>
          </a:prstGeom>
          <a:noFill/>
          <a:ln>
            <a:noFill/>
          </a:ln>
        </p:spPr>
        <p:txBody>
          <a:bodyPr spcFirstLastPara="1" wrap="square" lIns="90000" tIns="91425" rIns="91425" bIns="91425" anchor="t" anchorCtr="0">
            <a:noAutofit/>
          </a:bodyPr>
          <a:lstStyle/>
          <a:p>
            <a:pPr marL="457200" lvl="0" indent="-228600" algn="r" rtl="0">
              <a:lnSpc>
                <a:spcPct val="115000"/>
              </a:lnSpc>
              <a:spcBef>
                <a:spcPts val="0"/>
              </a:spcBef>
              <a:spcAft>
                <a:spcPts val="0"/>
              </a:spcAft>
              <a:buSzPts val="1400"/>
              <a:buNone/>
            </a:pPr>
            <a:r>
              <a:rPr lang="en-GB" sz="1200" i="1" u="sng">
                <a:solidFill>
                  <a:schemeClr val="hlink"/>
                </a:solidFill>
                <a:hlinkClick r:id="rId4" action="ppaction://hlinksldjump"/>
              </a:rPr>
              <a:t>Back to contents</a:t>
            </a:r>
            <a:endParaRPr sz="1200" i="1"/>
          </a:p>
          <a:p>
            <a:pPr marL="457200" lvl="0" indent="-228600" algn="r" rtl="0">
              <a:lnSpc>
                <a:spcPct val="115000"/>
              </a:lnSpc>
              <a:spcBef>
                <a:spcPts val="0"/>
              </a:spcBef>
              <a:spcAft>
                <a:spcPts val="0"/>
              </a:spcAft>
              <a:buSzPts val="1400"/>
              <a:buNone/>
            </a:pPr>
            <a:endParaRPr/>
          </a:p>
        </p:txBody>
      </p:sp>
      <p:sp>
        <p:nvSpPr>
          <p:cNvPr id="385" name="Google Shape;385;p32"/>
          <p:cNvSpPr txBox="1"/>
          <p:nvPr/>
        </p:nvSpPr>
        <p:spPr>
          <a:xfrm>
            <a:off x="4318500" y="0"/>
            <a:ext cx="4825500" cy="360000"/>
          </a:xfrm>
          <a:prstGeom prst="rect">
            <a:avLst/>
          </a:prstGeom>
          <a:noFill/>
          <a:ln>
            <a:noFill/>
          </a:ln>
        </p:spPr>
        <p:txBody>
          <a:bodyPr spcFirstLastPara="1" wrap="square" lIns="90000" tIns="91425" rIns="91425" bIns="91425" anchor="t" anchorCtr="0">
            <a:noAutofit/>
          </a:bodyPr>
          <a:lstStyle/>
          <a:p>
            <a:pPr marL="457200" marR="0" lvl="0" indent="-228600" algn="r" rtl="0">
              <a:lnSpc>
                <a:spcPct val="115000"/>
              </a:lnSpc>
              <a:spcBef>
                <a:spcPts val="0"/>
              </a:spcBef>
              <a:spcAft>
                <a:spcPts val="0"/>
              </a:spcAft>
              <a:buClr>
                <a:schemeClr val="dk2"/>
              </a:buClr>
              <a:buSzPts val="1400"/>
              <a:buFont typeface="Arial"/>
              <a:buNone/>
            </a:pPr>
            <a:r>
              <a:rPr lang="en-GB" sz="1000" b="0" i="1" u="none" strike="noStrike" cap="none">
                <a:solidFill>
                  <a:schemeClr val="dk2"/>
                </a:solidFill>
                <a:latin typeface="Lato"/>
                <a:ea typeface="Lato"/>
                <a:cs typeface="Lato"/>
                <a:sym typeface="Lato"/>
              </a:rPr>
              <a:t>User Guide V8</a:t>
            </a:r>
            <a:endParaRPr sz="1400" b="0" i="0" u="none" strike="noStrike" cap="none">
              <a:solidFill>
                <a:srgbClr val="000000"/>
              </a:solidFill>
              <a:latin typeface="Arial"/>
              <a:ea typeface="Arial"/>
              <a:cs typeface="Arial"/>
              <a:sym typeface="Arial"/>
            </a:endParaRPr>
          </a:p>
          <a:p>
            <a:pPr marL="457200" marR="0" lvl="0" indent="-228600" algn="r" rtl="0">
              <a:lnSpc>
                <a:spcPct val="115000"/>
              </a:lnSpc>
              <a:spcBef>
                <a:spcPts val="0"/>
              </a:spcBef>
              <a:spcAft>
                <a:spcPts val="0"/>
              </a:spcAft>
              <a:buClr>
                <a:schemeClr val="dk2"/>
              </a:buClr>
              <a:buSzPts val="1400"/>
              <a:buFont typeface="Arial"/>
              <a:buNone/>
            </a:pPr>
            <a:endParaRPr sz="900" b="0" i="0" u="none" strike="noStrike" cap="none">
              <a:solidFill>
                <a:schemeClr val="dk2"/>
              </a:solidFill>
              <a:latin typeface="Lato"/>
              <a:ea typeface="Lato"/>
              <a:cs typeface="Lato"/>
              <a:sym typeface="Lato"/>
            </a:endParaRPr>
          </a:p>
        </p:txBody>
      </p:sp>
      <p:grpSp>
        <p:nvGrpSpPr>
          <p:cNvPr id="386" name="Google Shape;386;p32"/>
          <p:cNvGrpSpPr/>
          <p:nvPr/>
        </p:nvGrpSpPr>
        <p:grpSpPr>
          <a:xfrm>
            <a:off x="8330650" y="445013"/>
            <a:ext cx="502200" cy="509400"/>
            <a:chOff x="8330650" y="445013"/>
            <a:chExt cx="502200" cy="509400"/>
          </a:xfrm>
        </p:grpSpPr>
        <p:sp>
          <p:nvSpPr>
            <p:cNvPr id="387" name="Google Shape;387;p32"/>
            <p:cNvSpPr/>
            <p:nvPr/>
          </p:nvSpPr>
          <p:spPr>
            <a:xfrm>
              <a:off x="8330650" y="445013"/>
              <a:ext cx="502200" cy="509400"/>
            </a:xfrm>
            <a:prstGeom prst="ellipse">
              <a:avLst/>
            </a:prstGeom>
            <a:solidFill>
              <a:schemeClr val="lt1"/>
            </a:solidFill>
            <a:ln>
              <a:noFill/>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8" name="Google Shape;388;p32"/>
            <p:cNvPicPr preferRelativeResize="0"/>
            <p:nvPr/>
          </p:nvPicPr>
          <p:blipFill rotWithShape="1">
            <a:blip r:embed="rId5">
              <a:alphaModFix/>
            </a:blip>
            <a:srcRect/>
            <a:stretch/>
          </p:blipFill>
          <p:spPr>
            <a:xfrm>
              <a:off x="8427563" y="564813"/>
              <a:ext cx="308371" cy="269825"/>
            </a:xfrm>
            <a:prstGeom prst="rect">
              <a:avLst/>
            </a:prstGeom>
            <a:noFill/>
            <a:ln>
              <a:noFill/>
            </a:ln>
          </p:spPr>
        </p:pic>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3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GB">
                <a:latin typeface="Lato"/>
                <a:ea typeface="Lato"/>
                <a:cs typeface="Lato"/>
                <a:sym typeface="Lato"/>
              </a:rPr>
              <a:t>Your favourites</a:t>
            </a:r>
            <a:endParaRPr/>
          </a:p>
        </p:txBody>
      </p:sp>
      <p:sp>
        <p:nvSpPr>
          <p:cNvPr id="394" name="Google Shape;394;p33"/>
          <p:cNvSpPr txBox="1">
            <a:spLocks noGrp="1"/>
          </p:cNvSpPr>
          <p:nvPr>
            <p:ph type="body" idx="1"/>
          </p:nvPr>
        </p:nvSpPr>
        <p:spPr>
          <a:xfrm>
            <a:off x="235500" y="1203325"/>
            <a:ext cx="4083000" cy="3365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GB" sz="1100">
                <a:latin typeface="Lato"/>
                <a:ea typeface="Lato"/>
                <a:cs typeface="Lato"/>
                <a:sym typeface="Lato"/>
              </a:rPr>
              <a:t>You can add content to favourites.</a:t>
            </a:r>
            <a:endParaRPr sz="1100">
              <a:latin typeface="Lato"/>
              <a:ea typeface="Lato"/>
              <a:cs typeface="Lato"/>
              <a:sym typeface="Lato"/>
            </a:endParaRPr>
          </a:p>
          <a:p>
            <a:pPr marL="0" lvl="0" indent="0" algn="l" rtl="0">
              <a:lnSpc>
                <a:spcPct val="100000"/>
              </a:lnSpc>
              <a:spcBef>
                <a:spcPts val="0"/>
              </a:spcBef>
              <a:spcAft>
                <a:spcPts val="0"/>
              </a:spcAft>
              <a:buSzPts val="1400"/>
              <a:buNone/>
            </a:pPr>
            <a:r>
              <a:rPr lang="en-GB" sz="1100">
                <a:latin typeface="Lato"/>
                <a:ea typeface="Lato"/>
                <a:cs typeface="Lato"/>
                <a:sym typeface="Lato"/>
              </a:rPr>
              <a:t>There are two ways of doing this: </a:t>
            </a:r>
            <a:endParaRPr sz="1100"/>
          </a:p>
          <a:p>
            <a:pPr marL="0" lvl="0" indent="0" algn="l" rtl="0">
              <a:lnSpc>
                <a:spcPct val="100000"/>
              </a:lnSpc>
              <a:spcBef>
                <a:spcPts val="0"/>
              </a:spcBef>
              <a:spcAft>
                <a:spcPts val="0"/>
              </a:spcAft>
              <a:buSzPts val="1400"/>
              <a:buNone/>
            </a:pPr>
            <a:endParaRPr sz="1100">
              <a:latin typeface="Lato"/>
              <a:ea typeface="Lato"/>
              <a:cs typeface="Lato"/>
              <a:sym typeface="Lato"/>
            </a:endParaRPr>
          </a:p>
          <a:p>
            <a:pPr marL="330200" lvl="0" indent="-184150" algn="l" rtl="0">
              <a:lnSpc>
                <a:spcPct val="100000"/>
              </a:lnSpc>
              <a:spcBef>
                <a:spcPts val="0"/>
              </a:spcBef>
              <a:spcAft>
                <a:spcPts val="0"/>
              </a:spcAft>
              <a:buSzPts val="1100"/>
              <a:buFont typeface="Arial"/>
              <a:buChar char="•"/>
            </a:pPr>
            <a:r>
              <a:rPr lang="en-GB" sz="1100">
                <a:latin typeface="Lato"/>
                <a:ea typeface="Lato"/>
                <a:cs typeface="Lato"/>
                <a:sym typeface="Lato"/>
              </a:rPr>
              <a:t>From the content concerned, click on the star, the icon fills up and the content is added to favourites. The same procedure removes the content from favourites. </a:t>
            </a:r>
            <a:endParaRPr sz="1100"/>
          </a:p>
          <a:p>
            <a:pPr marL="330200" lvl="0" indent="-184150" algn="l" rtl="0">
              <a:lnSpc>
                <a:spcPct val="100000"/>
              </a:lnSpc>
              <a:spcBef>
                <a:spcPts val="0"/>
              </a:spcBef>
              <a:spcAft>
                <a:spcPts val="0"/>
              </a:spcAft>
              <a:buSzPts val="1100"/>
              <a:buFont typeface="Arial"/>
              <a:buChar char="•"/>
            </a:pPr>
            <a:r>
              <a:rPr lang="en-GB" sz="1100">
                <a:latin typeface="Lato"/>
                <a:ea typeface="Lato"/>
                <a:cs typeface="Lato"/>
                <a:sym typeface="Lato"/>
              </a:rPr>
              <a:t>From the tree structure, long click on the content concerned, click on the star, and the content is added to favourites. The same procedure removes the content from favourites.</a:t>
            </a:r>
            <a:endParaRPr sz="1100"/>
          </a:p>
          <a:p>
            <a:pPr marL="0" lvl="0" indent="0" algn="l" rtl="0">
              <a:lnSpc>
                <a:spcPct val="100000"/>
              </a:lnSpc>
              <a:spcBef>
                <a:spcPts val="0"/>
              </a:spcBef>
              <a:spcAft>
                <a:spcPts val="0"/>
              </a:spcAft>
              <a:buSzPts val="1400"/>
              <a:buNone/>
            </a:pPr>
            <a:endParaRPr sz="1100">
              <a:latin typeface="Lato"/>
              <a:ea typeface="Lato"/>
              <a:cs typeface="Lato"/>
              <a:sym typeface="Lato"/>
            </a:endParaRPr>
          </a:p>
          <a:p>
            <a:pPr marL="0" lvl="0" indent="0" algn="l" rtl="0">
              <a:lnSpc>
                <a:spcPct val="100000"/>
              </a:lnSpc>
              <a:spcBef>
                <a:spcPts val="0"/>
              </a:spcBef>
              <a:spcAft>
                <a:spcPts val="0"/>
              </a:spcAft>
              <a:buSzPts val="1400"/>
              <a:buNone/>
            </a:pPr>
            <a:r>
              <a:rPr lang="en-GB" sz="1100">
                <a:latin typeface="Lato"/>
                <a:ea typeface="Lato"/>
                <a:cs typeface="Lato"/>
                <a:sym typeface="Lato"/>
              </a:rPr>
              <a:t>Favourite content is available from: </a:t>
            </a:r>
            <a:endParaRPr sz="1100"/>
          </a:p>
          <a:p>
            <a:pPr marL="0" lvl="0" indent="0" algn="l" rtl="0">
              <a:lnSpc>
                <a:spcPct val="100000"/>
              </a:lnSpc>
              <a:spcBef>
                <a:spcPts val="0"/>
              </a:spcBef>
              <a:spcAft>
                <a:spcPts val="0"/>
              </a:spcAft>
              <a:buSzPts val="1400"/>
              <a:buNone/>
            </a:pPr>
            <a:endParaRPr sz="1100">
              <a:latin typeface="Lato"/>
              <a:ea typeface="Lato"/>
              <a:cs typeface="Lato"/>
              <a:sym typeface="Lato"/>
            </a:endParaRPr>
          </a:p>
          <a:p>
            <a:pPr marL="330200" lvl="0" indent="-184150" algn="l" rtl="0">
              <a:lnSpc>
                <a:spcPct val="100000"/>
              </a:lnSpc>
              <a:spcBef>
                <a:spcPts val="0"/>
              </a:spcBef>
              <a:spcAft>
                <a:spcPts val="0"/>
              </a:spcAft>
              <a:buSzPts val="1100"/>
              <a:buFont typeface="Arial"/>
              <a:buChar char="•"/>
            </a:pPr>
            <a:r>
              <a:rPr lang="en-GB" sz="1100">
                <a:latin typeface="Lato"/>
                <a:ea typeface="Lato"/>
                <a:cs typeface="Lato"/>
                <a:sym typeface="Lato"/>
              </a:rPr>
              <a:t>Appointment Options &gt; Favourites: there’s no need to go into the presentation in order to consult an item of content.</a:t>
            </a:r>
            <a:endParaRPr sz="1100"/>
          </a:p>
          <a:p>
            <a:pPr marL="330200" lvl="0" indent="-184150" algn="l" rtl="0">
              <a:lnSpc>
                <a:spcPct val="100000"/>
              </a:lnSpc>
              <a:spcBef>
                <a:spcPts val="0"/>
              </a:spcBef>
              <a:spcAft>
                <a:spcPts val="0"/>
              </a:spcAft>
              <a:buSzPts val="1100"/>
              <a:buFont typeface="Arial"/>
              <a:buChar char="•"/>
            </a:pPr>
            <a:r>
              <a:rPr lang="en-GB" sz="1100">
                <a:latin typeface="Lato"/>
                <a:ea typeface="Lato"/>
                <a:cs typeface="Lato"/>
                <a:sym typeface="Lato"/>
              </a:rPr>
              <a:t>Search in the presentation: find favourite content under the search bar for direct access.</a:t>
            </a:r>
            <a:endParaRPr sz="1100"/>
          </a:p>
          <a:p>
            <a:pPr marL="330200" lvl="0" indent="-184150" algn="l" rtl="0">
              <a:lnSpc>
                <a:spcPct val="100000"/>
              </a:lnSpc>
              <a:spcBef>
                <a:spcPts val="0"/>
              </a:spcBef>
              <a:spcAft>
                <a:spcPts val="0"/>
              </a:spcAft>
              <a:buSzPts val="1100"/>
              <a:buFont typeface="Arial"/>
              <a:buChar char="•"/>
            </a:pPr>
            <a:r>
              <a:rPr lang="en-GB" sz="1100">
                <a:latin typeface="Lato"/>
                <a:ea typeface="Lato"/>
                <a:cs typeface="Lato"/>
                <a:sym typeface="Lato"/>
              </a:rPr>
              <a:t>Search in content selection: find favourite content under the search bar.</a:t>
            </a:r>
            <a:endParaRPr sz="1100"/>
          </a:p>
        </p:txBody>
      </p:sp>
      <p:pic>
        <p:nvPicPr>
          <p:cNvPr id="395" name="Google Shape;395;p33"/>
          <p:cNvPicPr preferRelativeResize="0">
            <a:picLocks noGrp="1"/>
          </p:cNvPicPr>
          <p:nvPr>
            <p:ph type="pic" idx="2"/>
          </p:nvPr>
        </p:nvPicPr>
        <p:blipFill rotWithShape="1">
          <a:blip r:embed="rId3">
            <a:alphaModFix/>
          </a:blip>
          <a:srcRect l="-1082" t="-12190" r="-1082" b="-12201"/>
          <a:stretch/>
        </p:blipFill>
        <p:spPr>
          <a:xfrm>
            <a:off x="4318550" y="974725"/>
            <a:ext cx="4514299" cy="3365501"/>
          </a:xfrm>
          <a:prstGeom prst="rect">
            <a:avLst/>
          </a:prstGeom>
          <a:noFill/>
          <a:ln>
            <a:noFill/>
          </a:ln>
          <a:effectLst>
            <a:outerShdw blurRad="57150" dist="19050" dir="5400000" algn="bl" rotWithShape="0">
              <a:srgbClr val="000000">
                <a:alpha val="49019"/>
              </a:srgbClr>
            </a:outerShdw>
          </a:effectLst>
        </p:spPr>
      </p:pic>
      <p:sp>
        <p:nvSpPr>
          <p:cNvPr id="396" name="Google Shape;396;p33"/>
          <p:cNvSpPr txBox="1">
            <a:spLocks noGrp="1"/>
          </p:cNvSpPr>
          <p:nvPr>
            <p:ph type="body" idx="3"/>
          </p:nvPr>
        </p:nvSpPr>
        <p:spPr>
          <a:xfrm>
            <a:off x="4318550" y="4783500"/>
            <a:ext cx="4825500" cy="360000"/>
          </a:xfrm>
          <a:prstGeom prst="rect">
            <a:avLst/>
          </a:prstGeom>
          <a:noFill/>
          <a:ln>
            <a:noFill/>
          </a:ln>
        </p:spPr>
        <p:txBody>
          <a:bodyPr spcFirstLastPara="1" wrap="square" lIns="90000" tIns="91425" rIns="91425" bIns="91425" anchor="t" anchorCtr="0">
            <a:noAutofit/>
          </a:bodyPr>
          <a:lstStyle/>
          <a:p>
            <a:pPr marL="457200" lvl="0" indent="-228600" algn="r" rtl="0">
              <a:lnSpc>
                <a:spcPct val="115000"/>
              </a:lnSpc>
              <a:spcBef>
                <a:spcPts val="0"/>
              </a:spcBef>
              <a:spcAft>
                <a:spcPts val="0"/>
              </a:spcAft>
              <a:buSzPts val="1400"/>
              <a:buNone/>
            </a:pPr>
            <a:r>
              <a:rPr lang="en-GB" sz="1200" i="1" u="sng">
                <a:solidFill>
                  <a:schemeClr val="hlink"/>
                </a:solidFill>
                <a:hlinkClick r:id="rId4" action="ppaction://hlinksldjump"/>
              </a:rPr>
              <a:t>Back to contents</a:t>
            </a:r>
            <a:endParaRPr sz="1200" i="1"/>
          </a:p>
          <a:p>
            <a:pPr marL="457200" lvl="0" indent="-228600" algn="r" rtl="0">
              <a:lnSpc>
                <a:spcPct val="115000"/>
              </a:lnSpc>
              <a:spcBef>
                <a:spcPts val="0"/>
              </a:spcBef>
              <a:spcAft>
                <a:spcPts val="0"/>
              </a:spcAft>
              <a:buSzPts val="1400"/>
              <a:buNone/>
            </a:pPr>
            <a:endParaRPr/>
          </a:p>
        </p:txBody>
      </p:sp>
      <p:sp>
        <p:nvSpPr>
          <p:cNvPr id="397" name="Google Shape;397;p33"/>
          <p:cNvSpPr txBox="1"/>
          <p:nvPr/>
        </p:nvSpPr>
        <p:spPr>
          <a:xfrm>
            <a:off x="4318500" y="0"/>
            <a:ext cx="4825500" cy="360000"/>
          </a:xfrm>
          <a:prstGeom prst="rect">
            <a:avLst/>
          </a:prstGeom>
          <a:noFill/>
          <a:ln>
            <a:noFill/>
          </a:ln>
        </p:spPr>
        <p:txBody>
          <a:bodyPr spcFirstLastPara="1" wrap="square" lIns="90000" tIns="91425" rIns="91425" bIns="91425" anchor="t" anchorCtr="0">
            <a:noAutofit/>
          </a:bodyPr>
          <a:lstStyle/>
          <a:p>
            <a:pPr marL="457200" marR="0" lvl="0" indent="-228600" algn="r" rtl="0">
              <a:lnSpc>
                <a:spcPct val="115000"/>
              </a:lnSpc>
              <a:spcBef>
                <a:spcPts val="0"/>
              </a:spcBef>
              <a:spcAft>
                <a:spcPts val="0"/>
              </a:spcAft>
              <a:buClr>
                <a:schemeClr val="dk2"/>
              </a:buClr>
              <a:buSzPts val="1400"/>
              <a:buFont typeface="Arial"/>
              <a:buNone/>
            </a:pPr>
            <a:r>
              <a:rPr lang="en-GB" sz="1000" b="0" i="1" u="none" strike="noStrike" cap="none">
                <a:solidFill>
                  <a:schemeClr val="dk2"/>
                </a:solidFill>
                <a:latin typeface="Lato"/>
                <a:ea typeface="Lato"/>
                <a:cs typeface="Lato"/>
                <a:sym typeface="Lato"/>
              </a:rPr>
              <a:t>User Guide V8</a:t>
            </a:r>
            <a:endParaRPr sz="1400" b="0" i="0" u="none" strike="noStrike" cap="none">
              <a:solidFill>
                <a:srgbClr val="000000"/>
              </a:solidFill>
              <a:latin typeface="Arial"/>
              <a:ea typeface="Arial"/>
              <a:cs typeface="Arial"/>
              <a:sym typeface="Arial"/>
            </a:endParaRPr>
          </a:p>
          <a:p>
            <a:pPr marL="457200" marR="0" lvl="0" indent="-228600" algn="r" rtl="0">
              <a:lnSpc>
                <a:spcPct val="115000"/>
              </a:lnSpc>
              <a:spcBef>
                <a:spcPts val="0"/>
              </a:spcBef>
              <a:spcAft>
                <a:spcPts val="0"/>
              </a:spcAft>
              <a:buClr>
                <a:schemeClr val="dk2"/>
              </a:buClr>
              <a:buSzPts val="1400"/>
              <a:buFont typeface="Arial"/>
              <a:buNone/>
            </a:pPr>
            <a:endParaRPr sz="900" b="0" i="0" u="none" strike="noStrike" cap="none">
              <a:solidFill>
                <a:schemeClr val="dk2"/>
              </a:solidFill>
              <a:latin typeface="Lato"/>
              <a:ea typeface="Lato"/>
              <a:cs typeface="Lato"/>
              <a:sym typeface="Lato"/>
            </a:endParaRPr>
          </a:p>
        </p:txBody>
      </p:sp>
      <p:grpSp>
        <p:nvGrpSpPr>
          <p:cNvPr id="398" name="Google Shape;398;p33"/>
          <p:cNvGrpSpPr/>
          <p:nvPr/>
        </p:nvGrpSpPr>
        <p:grpSpPr>
          <a:xfrm>
            <a:off x="8330650" y="445013"/>
            <a:ext cx="502200" cy="509400"/>
            <a:chOff x="8330650" y="445013"/>
            <a:chExt cx="502200" cy="509400"/>
          </a:xfrm>
        </p:grpSpPr>
        <p:sp>
          <p:nvSpPr>
            <p:cNvPr id="399" name="Google Shape;399;p33"/>
            <p:cNvSpPr/>
            <p:nvPr/>
          </p:nvSpPr>
          <p:spPr>
            <a:xfrm>
              <a:off x="8330650" y="445013"/>
              <a:ext cx="502200" cy="509400"/>
            </a:xfrm>
            <a:prstGeom prst="ellipse">
              <a:avLst/>
            </a:prstGeom>
            <a:solidFill>
              <a:schemeClr val="lt1"/>
            </a:solidFill>
            <a:ln>
              <a:noFill/>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0" name="Google Shape;400;p33"/>
            <p:cNvPicPr preferRelativeResize="0"/>
            <p:nvPr/>
          </p:nvPicPr>
          <p:blipFill rotWithShape="1">
            <a:blip r:embed="rId5">
              <a:alphaModFix/>
            </a:blip>
            <a:srcRect/>
            <a:stretch/>
          </p:blipFill>
          <p:spPr>
            <a:xfrm>
              <a:off x="8431561" y="536650"/>
              <a:ext cx="300375" cy="326150"/>
            </a:xfrm>
            <a:prstGeom prst="rect">
              <a:avLst/>
            </a:prstGeom>
            <a:noFill/>
            <a:ln>
              <a:noFill/>
            </a:ln>
          </p:spPr>
        </p:pic>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34"/>
          <p:cNvSpPr txBox="1">
            <a:spLocks noGrp="1"/>
          </p:cNvSpPr>
          <p:nvPr>
            <p:ph type="title"/>
          </p:nvPr>
        </p:nvSpPr>
        <p:spPr>
          <a:xfrm>
            <a:off x="311700" y="458101"/>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GB"/>
              <a:t>Your User Space</a:t>
            </a:r>
            <a:endParaRPr/>
          </a:p>
        </p:txBody>
      </p:sp>
      <p:sp>
        <p:nvSpPr>
          <p:cNvPr id="406" name="Google Shape;406;p34"/>
          <p:cNvSpPr txBox="1">
            <a:spLocks noGrp="1"/>
          </p:cNvSpPr>
          <p:nvPr>
            <p:ph type="body" idx="1"/>
          </p:nvPr>
        </p:nvSpPr>
        <p:spPr>
          <a:xfrm>
            <a:off x="235500" y="1203325"/>
            <a:ext cx="4251600" cy="3365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68C4CA"/>
              </a:buClr>
              <a:buSzPts val="1400"/>
              <a:buNone/>
            </a:pPr>
            <a:r>
              <a:rPr lang="en-GB" sz="1200">
                <a:solidFill>
                  <a:srgbClr val="3B3B3C"/>
                </a:solidFill>
                <a:latin typeface="Lato"/>
                <a:ea typeface="Lato"/>
                <a:cs typeface="Lato"/>
                <a:sym typeface="Lato"/>
              </a:rPr>
              <a:t>The User Space enables you to :</a:t>
            </a:r>
            <a:endParaRPr sz="1200">
              <a:solidFill>
                <a:srgbClr val="3B3B3C"/>
              </a:solidFill>
            </a:endParaRPr>
          </a:p>
          <a:p>
            <a:pPr marL="0" lvl="0" indent="0" algn="l" rtl="0">
              <a:lnSpc>
                <a:spcPct val="100000"/>
              </a:lnSpc>
              <a:spcBef>
                <a:spcPts val="0"/>
              </a:spcBef>
              <a:spcAft>
                <a:spcPts val="0"/>
              </a:spcAft>
              <a:buClr>
                <a:srgbClr val="68C4CA"/>
              </a:buClr>
              <a:buSzPts val="1400"/>
              <a:buNone/>
            </a:pPr>
            <a:endParaRPr sz="1200">
              <a:solidFill>
                <a:srgbClr val="3B3B3C"/>
              </a:solidFill>
              <a:latin typeface="Lato"/>
              <a:ea typeface="Lato"/>
              <a:cs typeface="Lato"/>
              <a:sym typeface="Lato"/>
            </a:endParaRPr>
          </a:p>
          <a:p>
            <a:pPr marL="457200" lvl="0" indent="-304800" algn="l" rtl="0">
              <a:lnSpc>
                <a:spcPct val="100000"/>
              </a:lnSpc>
              <a:spcBef>
                <a:spcPts val="0"/>
              </a:spcBef>
              <a:spcAft>
                <a:spcPts val="0"/>
              </a:spcAft>
              <a:buClr>
                <a:srgbClr val="3B3B3C"/>
              </a:buClr>
              <a:buSzPts val="1200"/>
              <a:buFont typeface="Lato"/>
              <a:buChar char="●"/>
            </a:pPr>
            <a:r>
              <a:rPr lang="en-GB" sz="1200">
                <a:latin typeface="Lato"/>
                <a:ea typeface="Lato"/>
                <a:cs typeface="Lato"/>
                <a:sym typeface="Lato"/>
              </a:rPr>
              <a:t>Download files from your device</a:t>
            </a:r>
            <a:r>
              <a:rPr lang="en-GB" sz="1200">
                <a:solidFill>
                  <a:srgbClr val="3B3B3C"/>
                </a:solidFill>
                <a:latin typeface="Lato"/>
                <a:ea typeface="Lato"/>
                <a:cs typeface="Lato"/>
                <a:sym typeface="Lato"/>
              </a:rPr>
              <a:t>.</a:t>
            </a:r>
            <a:endParaRPr sz="1200">
              <a:solidFill>
                <a:srgbClr val="3B3B3C"/>
              </a:solidFill>
            </a:endParaRPr>
          </a:p>
          <a:p>
            <a:pPr marL="0" lvl="0" indent="0" algn="l" rtl="0">
              <a:lnSpc>
                <a:spcPct val="100000"/>
              </a:lnSpc>
              <a:spcBef>
                <a:spcPts val="0"/>
              </a:spcBef>
              <a:spcAft>
                <a:spcPts val="0"/>
              </a:spcAft>
              <a:buSzPts val="1400"/>
              <a:buNone/>
            </a:pPr>
            <a:endParaRPr sz="1200">
              <a:solidFill>
                <a:srgbClr val="3B3B3C"/>
              </a:solidFill>
              <a:latin typeface="Lato"/>
              <a:ea typeface="Lato"/>
              <a:cs typeface="Lato"/>
              <a:sym typeface="Lato"/>
            </a:endParaRPr>
          </a:p>
          <a:p>
            <a:pPr marL="457200" lvl="0" indent="-304800" algn="l" rtl="0">
              <a:lnSpc>
                <a:spcPct val="100000"/>
              </a:lnSpc>
              <a:spcBef>
                <a:spcPts val="0"/>
              </a:spcBef>
              <a:spcAft>
                <a:spcPts val="0"/>
              </a:spcAft>
              <a:buClr>
                <a:srgbClr val="3B3B3C"/>
              </a:buClr>
              <a:buSzPts val="1200"/>
              <a:buFont typeface="Lato"/>
              <a:buChar char="●"/>
            </a:pPr>
            <a:r>
              <a:rPr lang="en-GB" sz="1200">
                <a:solidFill>
                  <a:srgbClr val="3B3B3C"/>
                </a:solidFill>
                <a:latin typeface="Lato"/>
                <a:ea typeface="Lato"/>
                <a:cs typeface="Lato"/>
                <a:sym typeface="Lato"/>
              </a:rPr>
              <a:t>Personalise content directly from the application.</a:t>
            </a:r>
            <a:br>
              <a:rPr lang="en-GB" sz="1200">
                <a:solidFill>
                  <a:srgbClr val="3B3B3C"/>
                </a:solidFill>
                <a:latin typeface="Lato"/>
                <a:ea typeface="Lato"/>
                <a:cs typeface="Lato"/>
                <a:sym typeface="Lato"/>
              </a:rPr>
            </a:br>
            <a:endParaRPr sz="1200">
              <a:solidFill>
                <a:srgbClr val="3B3B3C"/>
              </a:solidFill>
              <a:latin typeface="Lato"/>
              <a:ea typeface="Lato"/>
              <a:cs typeface="Lato"/>
              <a:sym typeface="Lato"/>
            </a:endParaRPr>
          </a:p>
          <a:p>
            <a:pPr marL="457200" lvl="0" indent="-304800" algn="l" rtl="0">
              <a:lnSpc>
                <a:spcPct val="100000"/>
              </a:lnSpc>
              <a:spcBef>
                <a:spcPts val="0"/>
              </a:spcBef>
              <a:spcAft>
                <a:spcPts val="0"/>
              </a:spcAft>
              <a:buClr>
                <a:srgbClr val="3B3B3C"/>
              </a:buClr>
              <a:buSzPts val="1200"/>
              <a:buFont typeface="Lato"/>
              <a:buChar char="●"/>
            </a:pPr>
            <a:r>
              <a:rPr lang="en-GB" sz="1200">
                <a:solidFill>
                  <a:srgbClr val="3B3B3C"/>
                </a:solidFill>
                <a:latin typeface="Lato"/>
                <a:ea typeface="Lato"/>
                <a:cs typeface="Lato"/>
                <a:sym typeface="Lato"/>
              </a:rPr>
              <a:t>Create new content based on existing templates made available by your administrator</a:t>
            </a:r>
            <a:r>
              <a:rPr lang="en-GB" sz="1200">
                <a:latin typeface="Lato"/>
                <a:ea typeface="Lato"/>
                <a:cs typeface="Lato"/>
                <a:sym typeface="Lato"/>
              </a:rPr>
              <a:t> (ppt, docx, xlsx, etc.).</a:t>
            </a:r>
            <a:endParaRPr sz="1200">
              <a:latin typeface="Lato"/>
              <a:ea typeface="Lato"/>
              <a:cs typeface="Lato"/>
              <a:sym typeface="Lato"/>
            </a:endParaRPr>
          </a:p>
        </p:txBody>
      </p:sp>
      <p:sp>
        <p:nvSpPr>
          <p:cNvPr id="407" name="Google Shape;407;p34"/>
          <p:cNvSpPr txBox="1">
            <a:spLocks noGrp="1"/>
          </p:cNvSpPr>
          <p:nvPr>
            <p:ph type="body" idx="3"/>
          </p:nvPr>
        </p:nvSpPr>
        <p:spPr>
          <a:xfrm>
            <a:off x="4318550" y="4783500"/>
            <a:ext cx="4825500" cy="360000"/>
          </a:xfrm>
          <a:prstGeom prst="rect">
            <a:avLst/>
          </a:prstGeom>
          <a:noFill/>
          <a:ln>
            <a:noFill/>
          </a:ln>
        </p:spPr>
        <p:txBody>
          <a:bodyPr spcFirstLastPara="1" wrap="square" lIns="90000" tIns="91425" rIns="91425" bIns="91425" anchor="t" anchorCtr="0">
            <a:noAutofit/>
          </a:bodyPr>
          <a:lstStyle/>
          <a:p>
            <a:pPr marL="457200" lvl="0" indent="-228600" algn="r" rtl="0">
              <a:lnSpc>
                <a:spcPct val="115000"/>
              </a:lnSpc>
              <a:spcBef>
                <a:spcPts val="0"/>
              </a:spcBef>
              <a:spcAft>
                <a:spcPts val="0"/>
              </a:spcAft>
              <a:buSzPts val="1400"/>
              <a:buNone/>
            </a:pPr>
            <a:r>
              <a:rPr lang="en-GB" sz="1200" i="1" u="sng">
                <a:solidFill>
                  <a:schemeClr val="hlink"/>
                </a:solidFill>
                <a:hlinkClick r:id="rId3" action="ppaction://hlinksldjump"/>
              </a:rPr>
              <a:t>Back to contents</a:t>
            </a:r>
            <a:endParaRPr sz="1200" i="1"/>
          </a:p>
          <a:p>
            <a:pPr marL="457200" lvl="0" indent="-228600" algn="r" rtl="0">
              <a:lnSpc>
                <a:spcPct val="115000"/>
              </a:lnSpc>
              <a:spcBef>
                <a:spcPts val="0"/>
              </a:spcBef>
              <a:spcAft>
                <a:spcPts val="0"/>
              </a:spcAft>
              <a:buSzPts val="1400"/>
              <a:buNone/>
            </a:pPr>
            <a:endParaRPr/>
          </a:p>
        </p:txBody>
      </p:sp>
      <p:sp>
        <p:nvSpPr>
          <p:cNvPr id="408" name="Google Shape;408;p34"/>
          <p:cNvSpPr txBox="1"/>
          <p:nvPr/>
        </p:nvSpPr>
        <p:spPr>
          <a:xfrm>
            <a:off x="4318500" y="0"/>
            <a:ext cx="4825500" cy="360000"/>
          </a:xfrm>
          <a:prstGeom prst="rect">
            <a:avLst/>
          </a:prstGeom>
          <a:noFill/>
          <a:ln>
            <a:noFill/>
          </a:ln>
        </p:spPr>
        <p:txBody>
          <a:bodyPr spcFirstLastPara="1" wrap="square" lIns="90000" tIns="91425" rIns="91425" bIns="91425" anchor="t" anchorCtr="0">
            <a:noAutofit/>
          </a:bodyPr>
          <a:lstStyle/>
          <a:p>
            <a:pPr marL="457200" marR="0" lvl="0" indent="-228600" algn="r" rtl="0">
              <a:lnSpc>
                <a:spcPct val="115000"/>
              </a:lnSpc>
              <a:spcBef>
                <a:spcPts val="0"/>
              </a:spcBef>
              <a:spcAft>
                <a:spcPts val="0"/>
              </a:spcAft>
              <a:buClr>
                <a:schemeClr val="dk2"/>
              </a:buClr>
              <a:buSzPts val="1400"/>
              <a:buFont typeface="Arial"/>
              <a:buNone/>
            </a:pPr>
            <a:r>
              <a:rPr lang="en-GB" sz="1000" b="0" i="1" u="none" strike="noStrike" cap="none">
                <a:solidFill>
                  <a:schemeClr val="dk2"/>
                </a:solidFill>
                <a:latin typeface="Lato"/>
                <a:ea typeface="Lato"/>
                <a:cs typeface="Lato"/>
                <a:sym typeface="Lato"/>
              </a:rPr>
              <a:t>User Guide V8</a:t>
            </a:r>
            <a:endParaRPr sz="1400" b="0" i="0" u="none" strike="noStrike" cap="none">
              <a:solidFill>
                <a:srgbClr val="000000"/>
              </a:solidFill>
              <a:latin typeface="Arial"/>
              <a:ea typeface="Arial"/>
              <a:cs typeface="Arial"/>
              <a:sym typeface="Arial"/>
            </a:endParaRPr>
          </a:p>
          <a:p>
            <a:pPr marL="457200" marR="0" lvl="0" indent="-228600" algn="r" rtl="0">
              <a:lnSpc>
                <a:spcPct val="115000"/>
              </a:lnSpc>
              <a:spcBef>
                <a:spcPts val="0"/>
              </a:spcBef>
              <a:spcAft>
                <a:spcPts val="0"/>
              </a:spcAft>
              <a:buClr>
                <a:schemeClr val="dk2"/>
              </a:buClr>
              <a:buSzPts val="1400"/>
              <a:buFont typeface="Arial"/>
              <a:buNone/>
            </a:pPr>
            <a:endParaRPr sz="900" b="0" i="0" u="none" strike="noStrike" cap="none">
              <a:solidFill>
                <a:schemeClr val="dk2"/>
              </a:solidFill>
              <a:latin typeface="Lato"/>
              <a:ea typeface="Lato"/>
              <a:cs typeface="Lato"/>
              <a:sym typeface="Lato"/>
            </a:endParaRPr>
          </a:p>
        </p:txBody>
      </p:sp>
      <p:grpSp>
        <p:nvGrpSpPr>
          <p:cNvPr id="409" name="Google Shape;409;p34"/>
          <p:cNvGrpSpPr/>
          <p:nvPr/>
        </p:nvGrpSpPr>
        <p:grpSpPr>
          <a:xfrm>
            <a:off x="8330650" y="445013"/>
            <a:ext cx="502200" cy="509400"/>
            <a:chOff x="7255275" y="416713"/>
            <a:chExt cx="502200" cy="509400"/>
          </a:xfrm>
        </p:grpSpPr>
        <p:sp>
          <p:nvSpPr>
            <p:cNvPr id="410" name="Google Shape;410;p34"/>
            <p:cNvSpPr/>
            <p:nvPr/>
          </p:nvSpPr>
          <p:spPr>
            <a:xfrm>
              <a:off x="7255275" y="416713"/>
              <a:ext cx="502200" cy="509400"/>
            </a:xfrm>
            <a:prstGeom prst="ellipse">
              <a:avLst/>
            </a:prstGeom>
            <a:solidFill>
              <a:schemeClr val="lt1"/>
            </a:solidFill>
            <a:ln>
              <a:noFill/>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1" name="Google Shape;411;p34"/>
            <p:cNvPicPr preferRelativeResize="0"/>
            <p:nvPr/>
          </p:nvPicPr>
          <p:blipFill rotWithShape="1">
            <a:blip r:embed="rId4">
              <a:alphaModFix/>
            </a:blip>
            <a:srcRect/>
            <a:stretch/>
          </p:blipFill>
          <p:spPr>
            <a:xfrm>
              <a:off x="7331538" y="510575"/>
              <a:ext cx="349675" cy="321700"/>
            </a:xfrm>
            <a:prstGeom prst="rect">
              <a:avLst/>
            </a:prstGeom>
            <a:noFill/>
            <a:ln>
              <a:noFill/>
            </a:ln>
          </p:spPr>
        </p:pic>
      </p:grpSp>
      <p:pic>
        <p:nvPicPr>
          <p:cNvPr id="412" name="Google Shape;412;p34"/>
          <p:cNvPicPr preferRelativeResize="0"/>
          <p:nvPr/>
        </p:nvPicPr>
        <p:blipFill rotWithShape="1">
          <a:blip r:embed="rId5">
            <a:alphaModFix/>
          </a:blip>
          <a:srcRect/>
          <a:stretch/>
        </p:blipFill>
        <p:spPr>
          <a:xfrm>
            <a:off x="4487100" y="1353725"/>
            <a:ext cx="2147973" cy="1347700"/>
          </a:xfrm>
          <a:prstGeom prst="rect">
            <a:avLst/>
          </a:prstGeom>
          <a:noFill/>
          <a:ln>
            <a:noFill/>
          </a:ln>
          <a:effectLst>
            <a:outerShdw blurRad="57150" dist="19050" dir="5400000" algn="bl" rotWithShape="0">
              <a:srgbClr val="000000">
                <a:alpha val="49019"/>
              </a:srgbClr>
            </a:outerShdw>
          </a:effectLst>
        </p:spPr>
      </p:pic>
      <p:pic>
        <p:nvPicPr>
          <p:cNvPr id="413" name="Google Shape;413;p34"/>
          <p:cNvPicPr preferRelativeResize="0"/>
          <p:nvPr/>
        </p:nvPicPr>
        <p:blipFill rotWithShape="1">
          <a:blip r:embed="rId6">
            <a:alphaModFix/>
          </a:blip>
          <a:srcRect/>
          <a:stretch/>
        </p:blipFill>
        <p:spPr>
          <a:xfrm>
            <a:off x="6797675" y="1353725"/>
            <a:ext cx="2147973" cy="1347701"/>
          </a:xfrm>
          <a:prstGeom prst="rect">
            <a:avLst/>
          </a:prstGeom>
          <a:noFill/>
          <a:ln>
            <a:noFill/>
          </a:ln>
          <a:effectLst>
            <a:outerShdw blurRad="57150" dist="19050" dir="5400000" algn="bl" rotWithShape="0">
              <a:srgbClr val="000000">
                <a:alpha val="49019"/>
              </a:srgbClr>
            </a:outerShdw>
          </a:effectLst>
        </p:spPr>
      </p:pic>
      <p:pic>
        <p:nvPicPr>
          <p:cNvPr id="414" name="Google Shape;414;p34"/>
          <p:cNvPicPr preferRelativeResize="0"/>
          <p:nvPr/>
        </p:nvPicPr>
        <p:blipFill rotWithShape="1">
          <a:blip r:embed="rId7">
            <a:alphaModFix/>
          </a:blip>
          <a:srcRect/>
          <a:stretch/>
        </p:blipFill>
        <p:spPr>
          <a:xfrm>
            <a:off x="4482000" y="2853825"/>
            <a:ext cx="2158173" cy="1347699"/>
          </a:xfrm>
          <a:prstGeom prst="rect">
            <a:avLst/>
          </a:prstGeom>
          <a:noFill/>
          <a:ln>
            <a:noFill/>
          </a:ln>
          <a:effectLst>
            <a:outerShdw blurRad="57150" dist="19050" dir="5400000" algn="bl" rotWithShape="0">
              <a:srgbClr val="000000">
                <a:alpha val="49019"/>
              </a:srgbClr>
            </a:outerShdw>
          </a:effectLst>
        </p:spPr>
      </p:pic>
      <p:pic>
        <p:nvPicPr>
          <p:cNvPr id="415" name="Google Shape;415;p34"/>
          <p:cNvPicPr preferRelativeResize="0"/>
          <p:nvPr/>
        </p:nvPicPr>
        <p:blipFill rotWithShape="1">
          <a:blip r:embed="rId8">
            <a:alphaModFix/>
          </a:blip>
          <a:srcRect/>
          <a:stretch/>
        </p:blipFill>
        <p:spPr>
          <a:xfrm>
            <a:off x="6797675" y="2853824"/>
            <a:ext cx="2147976" cy="1347699"/>
          </a:xfrm>
          <a:prstGeom prst="rect">
            <a:avLst/>
          </a:prstGeom>
          <a:noFill/>
          <a:ln>
            <a:noFill/>
          </a:ln>
          <a:effectLst>
            <a:outerShdw blurRad="57150" dist="19050" dir="5400000" algn="bl" rotWithShape="0">
              <a:srgbClr val="000000">
                <a:alpha val="49019"/>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35"/>
          <p:cNvSpPr txBox="1"/>
          <p:nvPr/>
        </p:nvSpPr>
        <p:spPr>
          <a:xfrm>
            <a:off x="0" y="837454"/>
            <a:ext cx="9144000" cy="847175"/>
          </a:xfrm>
          <a:prstGeom prst="rect">
            <a:avLst/>
          </a:prstGeom>
          <a:noFill/>
          <a:ln>
            <a:noFill/>
          </a:ln>
        </p:spPr>
        <p:txBody>
          <a:bodyPr spcFirstLastPara="1" wrap="square" lIns="91400" tIns="91400" rIns="91400" bIns="91400" anchor="t" anchorCtr="0">
            <a:noAutofit/>
          </a:bodyPr>
          <a:lstStyle/>
          <a:p>
            <a:pPr marL="0" marR="0" lvl="0" indent="0" algn="ctr" rtl="0">
              <a:lnSpc>
                <a:spcPct val="100000"/>
              </a:lnSpc>
              <a:spcBef>
                <a:spcPts val="0"/>
              </a:spcBef>
              <a:spcAft>
                <a:spcPts val="0"/>
              </a:spcAft>
              <a:buClr>
                <a:srgbClr val="68C4CA"/>
              </a:buClr>
              <a:buSzPts val="1800"/>
              <a:buFont typeface="Arial"/>
              <a:buNone/>
            </a:pPr>
            <a:endParaRPr sz="2000" b="1" i="0" u="none" strike="noStrike" cap="none">
              <a:solidFill>
                <a:srgbClr val="74CAFF"/>
              </a:solidFill>
              <a:latin typeface="Lato"/>
              <a:ea typeface="Lato"/>
              <a:cs typeface="Lato"/>
              <a:sym typeface="Lato"/>
            </a:endParaRPr>
          </a:p>
        </p:txBody>
      </p:sp>
      <p:sp>
        <p:nvSpPr>
          <p:cNvPr id="421" name="Google Shape;421;p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GB">
                <a:latin typeface="Lato"/>
                <a:ea typeface="Lato"/>
                <a:cs typeface="Lato"/>
                <a:sym typeface="Lato"/>
              </a:rPr>
              <a:t>Updating your application</a:t>
            </a:r>
            <a:endParaRPr/>
          </a:p>
        </p:txBody>
      </p:sp>
      <p:sp>
        <p:nvSpPr>
          <p:cNvPr id="422" name="Google Shape;422;p35"/>
          <p:cNvSpPr txBox="1">
            <a:spLocks noGrp="1"/>
          </p:cNvSpPr>
          <p:nvPr>
            <p:ph type="body" idx="1"/>
          </p:nvPr>
        </p:nvSpPr>
        <p:spPr>
          <a:xfrm>
            <a:off x="235500" y="1203325"/>
            <a:ext cx="4083000" cy="3365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GB" sz="1200">
                <a:latin typeface="Lato"/>
                <a:ea typeface="Lato"/>
                <a:cs typeface="Lato"/>
                <a:sym typeface="Lato"/>
              </a:rPr>
              <a:t>When you update, you benefit from the latest innovations and features, and all the corrections and optimisations made to your application.</a:t>
            </a:r>
            <a:endParaRPr sz="1200"/>
          </a:p>
          <a:p>
            <a:pPr marL="0" lvl="0" indent="0" algn="l" rtl="0">
              <a:lnSpc>
                <a:spcPct val="100000"/>
              </a:lnSpc>
              <a:spcBef>
                <a:spcPts val="0"/>
              </a:spcBef>
              <a:spcAft>
                <a:spcPts val="0"/>
              </a:spcAft>
              <a:buSzPts val="1400"/>
              <a:buNone/>
            </a:pPr>
            <a:endParaRPr sz="1200">
              <a:latin typeface="Lato"/>
              <a:ea typeface="Lato"/>
              <a:cs typeface="Lato"/>
              <a:sym typeface="Lato"/>
            </a:endParaRPr>
          </a:p>
          <a:p>
            <a:pPr marL="0" lvl="0" indent="0" algn="l" rtl="0">
              <a:lnSpc>
                <a:spcPct val="100000"/>
              </a:lnSpc>
              <a:spcBef>
                <a:spcPts val="0"/>
              </a:spcBef>
              <a:spcAft>
                <a:spcPts val="0"/>
              </a:spcAft>
              <a:buSzPts val="1400"/>
              <a:buNone/>
            </a:pPr>
            <a:r>
              <a:rPr lang="en-GB" sz="1200">
                <a:latin typeface="Lato"/>
                <a:ea typeface="Lato"/>
                <a:cs typeface="Lato"/>
                <a:sym typeface="Lato"/>
              </a:rPr>
              <a:t>To update the application, go to the page communicated by your administrator (e.g. </a:t>
            </a:r>
            <a:r>
              <a:rPr lang="en-GB" sz="1200" u="sng">
                <a:solidFill>
                  <a:schemeClr val="hlink"/>
                </a:solidFill>
                <a:latin typeface="Lato"/>
                <a:ea typeface="Lato"/>
                <a:cs typeface="Lato"/>
                <a:sym typeface="Lato"/>
                <a:hlinkClick r:id="rId3"/>
              </a:rPr>
              <a:t>https://bo.touch-sell.net/XXX/app</a:t>
            </a:r>
            <a:r>
              <a:rPr lang="en-GB" sz="1200">
                <a:latin typeface="Lato"/>
                <a:ea typeface="Lato"/>
                <a:cs typeface="Lato"/>
                <a:sym typeface="Lato"/>
              </a:rPr>
              <a:t>).</a:t>
            </a:r>
            <a:endParaRPr sz="1200">
              <a:latin typeface="Lato"/>
              <a:ea typeface="Lato"/>
              <a:cs typeface="Lato"/>
              <a:sym typeface="Lato"/>
            </a:endParaRPr>
          </a:p>
          <a:p>
            <a:pPr marL="0" lvl="0" indent="0" algn="l" rtl="0">
              <a:lnSpc>
                <a:spcPct val="100000"/>
              </a:lnSpc>
              <a:spcBef>
                <a:spcPts val="0"/>
              </a:spcBef>
              <a:spcAft>
                <a:spcPts val="0"/>
              </a:spcAft>
              <a:buSzPts val="1400"/>
              <a:buNone/>
            </a:pPr>
            <a:endParaRPr sz="1200">
              <a:latin typeface="Lato"/>
              <a:ea typeface="Lato"/>
              <a:cs typeface="Lato"/>
              <a:sym typeface="Lato"/>
            </a:endParaRPr>
          </a:p>
          <a:p>
            <a:pPr marL="0" lvl="0" indent="0" algn="l" rtl="0">
              <a:lnSpc>
                <a:spcPct val="100000"/>
              </a:lnSpc>
              <a:spcBef>
                <a:spcPts val="0"/>
              </a:spcBef>
              <a:spcAft>
                <a:spcPts val="0"/>
              </a:spcAft>
              <a:buSzPts val="1400"/>
              <a:buNone/>
            </a:pPr>
            <a:r>
              <a:rPr lang="en-GB" sz="1200">
                <a:latin typeface="Lato"/>
                <a:ea typeface="Lato"/>
                <a:cs typeface="Lato"/>
                <a:sym typeface="Lato"/>
              </a:rPr>
              <a:t>Two updating methods:</a:t>
            </a:r>
            <a:endParaRPr sz="1200">
              <a:latin typeface="Lato"/>
              <a:ea typeface="Lato"/>
              <a:cs typeface="Lato"/>
              <a:sym typeface="Lato"/>
            </a:endParaRPr>
          </a:p>
          <a:p>
            <a:pPr marL="0" lvl="0" indent="0" algn="l" rtl="0">
              <a:lnSpc>
                <a:spcPct val="100000"/>
              </a:lnSpc>
              <a:spcBef>
                <a:spcPts val="0"/>
              </a:spcBef>
              <a:spcAft>
                <a:spcPts val="0"/>
              </a:spcAft>
              <a:buSzPts val="1400"/>
              <a:buNone/>
            </a:pPr>
            <a:endParaRPr sz="1200">
              <a:latin typeface="Lato"/>
              <a:ea typeface="Lato"/>
              <a:cs typeface="Lato"/>
              <a:sym typeface="Lato"/>
            </a:endParaRPr>
          </a:p>
          <a:p>
            <a:pPr marL="317500" lvl="0" indent="-190500" algn="l" rtl="0">
              <a:lnSpc>
                <a:spcPct val="100000"/>
              </a:lnSpc>
              <a:spcBef>
                <a:spcPts val="0"/>
              </a:spcBef>
              <a:spcAft>
                <a:spcPts val="0"/>
              </a:spcAft>
              <a:buSzPts val="1200"/>
              <a:buFont typeface="Arial"/>
              <a:buChar char="•"/>
            </a:pPr>
            <a:r>
              <a:rPr lang="en-GB" sz="1200">
                <a:latin typeface="Lato"/>
                <a:ea typeface="Lato"/>
                <a:cs typeface="Lato"/>
                <a:sym typeface="Lato"/>
              </a:rPr>
              <a:t>Minor application update: no action required. The update is carried out during a synchronisation </a:t>
            </a:r>
            <a:endParaRPr sz="1200"/>
          </a:p>
          <a:p>
            <a:pPr marL="317500" lvl="0" indent="-114300" algn="l" rtl="0">
              <a:lnSpc>
                <a:spcPct val="100000"/>
              </a:lnSpc>
              <a:spcBef>
                <a:spcPts val="0"/>
              </a:spcBef>
              <a:spcAft>
                <a:spcPts val="0"/>
              </a:spcAft>
              <a:buSzPts val="900"/>
              <a:buFont typeface="Arial"/>
              <a:buNone/>
            </a:pPr>
            <a:endParaRPr sz="1200">
              <a:latin typeface="Lato"/>
              <a:ea typeface="Lato"/>
              <a:cs typeface="Lato"/>
              <a:sym typeface="Lato"/>
            </a:endParaRPr>
          </a:p>
          <a:p>
            <a:pPr marL="317500" lvl="0" indent="-190500" algn="l" rtl="0">
              <a:lnSpc>
                <a:spcPct val="100000"/>
              </a:lnSpc>
              <a:spcBef>
                <a:spcPts val="0"/>
              </a:spcBef>
              <a:spcAft>
                <a:spcPts val="0"/>
              </a:spcAft>
              <a:buSzPts val="1200"/>
              <a:buFont typeface="Arial"/>
              <a:buChar char="•"/>
            </a:pPr>
            <a:r>
              <a:rPr lang="en-GB" sz="1200">
                <a:latin typeface="Lato"/>
                <a:ea typeface="Lato"/>
                <a:cs typeface="Lato"/>
                <a:sym typeface="Lato"/>
              </a:rPr>
              <a:t>Major application update (about every 6 months): you or your CIO must install a new package. No need to re-synchronise all the content!</a:t>
            </a:r>
            <a:endParaRPr sz="1200"/>
          </a:p>
        </p:txBody>
      </p:sp>
      <p:pic>
        <p:nvPicPr>
          <p:cNvPr id="423" name="Google Shape;423;p35"/>
          <p:cNvPicPr preferRelativeResize="0">
            <a:picLocks noGrp="1"/>
          </p:cNvPicPr>
          <p:nvPr>
            <p:ph type="pic" idx="2"/>
          </p:nvPr>
        </p:nvPicPr>
        <p:blipFill rotWithShape="1">
          <a:blip r:embed="rId4">
            <a:alphaModFix/>
          </a:blip>
          <a:srcRect l="-1503" t="-6041" r="-1503" b="-6052"/>
          <a:stretch/>
        </p:blipFill>
        <p:spPr>
          <a:xfrm>
            <a:off x="4318500" y="1178961"/>
            <a:ext cx="4514299" cy="3077131"/>
          </a:xfrm>
          <a:prstGeom prst="rect">
            <a:avLst/>
          </a:prstGeom>
          <a:noFill/>
          <a:ln>
            <a:noFill/>
          </a:ln>
          <a:effectLst>
            <a:outerShdw blurRad="57150" dist="19050" dir="5400000" algn="bl" rotWithShape="0">
              <a:srgbClr val="000000">
                <a:alpha val="49019"/>
              </a:srgbClr>
            </a:outerShdw>
          </a:effectLst>
        </p:spPr>
      </p:pic>
      <p:sp>
        <p:nvSpPr>
          <p:cNvPr id="424" name="Google Shape;424;p35"/>
          <p:cNvSpPr txBox="1">
            <a:spLocks noGrp="1"/>
          </p:cNvSpPr>
          <p:nvPr>
            <p:ph type="body" idx="3"/>
          </p:nvPr>
        </p:nvSpPr>
        <p:spPr>
          <a:xfrm>
            <a:off x="4318550" y="4783500"/>
            <a:ext cx="4825500" cy="360000"/>
          </a:xfrm>
          <a:prstGeom prst="rect">
            <a:avLst/>
          </a:prstGeom>
          <a:noFill/>
          <a:ln>
            <a:noFill/>
          </a:ln>
        </p:spPr>
        <p:txBody>
          <a:bodyPr spcFirstLastPara="1" wrap="square" lIns="90000" tIns="91425" rIns="91425" bIns="91425" anchor="t" anchorCtr="0">
            <a:noAutofit/>
          </a:bodyPr>
          <a:lstStyle/>
          <a:p>
            <a:pPr marL="457200" lvl="0" indent="-228600" algn="r" rtl="0">
              <a:lnSpc>
                <a:spcPct val="115000"/>
              </a:lnSpc>
              <a:spcBef>
                <a:spcPts val="0"/>
              </a:spcBef>
              <a:spcAft>
                <a:spcPts val="0"/>
              </a:spcAft>
              <a:buSzPts val="1400"/>
              <a:buNone/>
            </a:pPr>
            <a:r>
              <a:rPr lang="en-GB" sz="1200" i="1" u="sng">
                <a:solidFill>
                  <a:schemeClr val="hlink"/>
                </a:solidFill>
                <a:hlinkClick r:id="rId5" action="ppaction://hlinksldjump"/>
              </a:rPr>
              <a:t>Back to contents</a:t>
            </a:r>
            <a:endParaRPr sz="1200" i="1"/>
          </a:p>
          <a:p>
            <a:pPr marL="457200" lvl="0" indent="-228600" algn="r" rtl="0">
              <a:lnSpc>
                <a:spcPct val="115000"/>
              </a:lnSpc>
              <a:spcBef>
                <a:spcPts val="0"/>
              </a:spcBef>
              <a:spcAft>
                <a:spcPts val="0"/>
              </a:spcAft>
              <a:buSzPts val="1400"/>
              <a:buNone/>
            </a:pPr>
            <a:endParaRPr/>
          </a:p>
        </p:txBody>
      </p:sp>
      <p:sp>
        <p:nvSpPr>
          <p:cNvPr id="425" name="Google Shape;425;p35"/>
          <p:cNvSpPr/>
          <p:nvPr/>
        </p:nvSpPr>
        <p:spPr>
          <a:xfrm>
            <a:off x="7846125" y="2590725"/>
            <a:ext cx="467100" cy="360000"/>
          </a:xfrm>
          <a:prstGeom prst="ellipse">
            <a:avLst/>
          </a:prstGeom>
          <a:solidFill>
            <a:srgbClr val="3ABE92">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35"/>
          <p:cNvSpPr txBox="1"/>
          <p:nvPr/>
        </p:nvSpPr>
        <p:spPr>
          <a:xfrm>
            <a:off x="4318500" y="0"/>
            <a:ext cx="4825500" cy="360000"/>
          </a:xfrm>
          <a:prstGeom prst="rect">
            <a:avLst/>
          </a:prstGeom>
          <a:noFill/>
          <a:ln>
            <a:noFill/>
          </a:ln>
        </p:spPr>
        <p:txBody>
          <a:bodyPr spcFirstLastPara="1" wrap="square" lIns="90000" tIns="91425" rIns="91425" bIns="91425" anchor="t" anchorCtr="0">
            <a:noAutofit/>
          </a:bodyPr>
          <a:lstStyle/>
          <a:p>
            <a:pPr marL="457200" marR="0" lvl="0" indent="-228600" algn="r" rtl="0">
              <a:lnSpc>
                <a:spcPct val="115000"/>
              </a:lnSpc>
              <a:spcBef>
                <a:spcPts val="0"/>
              </a:spcBef>
              <a:spcAft>
                <a:spcPts val="0"/>
              </a:spcAft>
              <a:buClr>
                <a:schemeClr val="dk2"/>
              </a:buClr>
              <a:buSzPts val="1400"/>
              <a:buFont typeface="Arial"/>
              <a:buNone/>
            </a:pPr>
            <a:r>
              <a:rPr lang="en-GB" sz="1000" b="0" i="1" u="none" strike="noStrike" cap="none">
                <a:solidFill>
                  <a:schemeClr val="dk2"/>
                </a:solidFill>
                <a:latin typeface="Lato"/>
                <a:ea typeface="Lato"/>
                <a:cs typeface="Lato"/>
                <a:sym typeface="Lato"/>
              </a:rPr>
              <a:t>User Guide V8</a:t>
            </a:r>
            <a:endParaRPr sz="1400" b="0" i="0" u="none" strike="noStrike" cap="none">
              <a:solidFill>
                <a:srgbClr val="000000"/>
              </a:solidFill>
              <a:latin typeface="Arial"/>
              <a:ea typeface="Arial"/>
              <a:cs typeface="Arial"/>
              <a:sym typeface="Arial"/>
            </a:endParaRPr>
          </a:p>
          <a:p>
            <a:pPr marL="457200" marR="0" lvl="0" indent="-228600" algn="r" rtl="0">
              <a:lnSpc>
                <a:spcPct val="115000"/>
              </a:lnSpc>
              <a:spcBef>
                <a:spcPts val="0"/>
              </a:spcBef>
              <a:spcAft>
                <a:spcPts val="0"/>
              </a:spcAft>
              <a:buClr>
                <a:schemeClr val="dk2"/>
              </a:buClr>
              <a:buSzPts val="1400"/>
              <a:buFont typeface="Arial"/>
              <a:buNone/>
            </a:pPr>
            <a:endParaRPr sz="900" b="0" i="0" u="none" strike="noStrike" cap="none">
              <a:solidFill>
                <a:schemeClr val="dk2"/>
              </a:solidFill>
              <a:latin typeface="Lato"/>
              <a:ea typeface="Lato"/>
              <a:cs typeface="Lato"/>
              <a:sym typeface="Lato"/>
            </a:endParaRPr>
          </a:p>
        </p:txBody>
      </p:sp>
      <p:grpSp>
        <p:nvGrpSpPr>
          <p:cNvPr id="427" name="Google Shape;427;p35"/>
          <p:cNvGrpSpPr/>
          <p:nvPr/>
        </p:nvGrpSpPr>
        <p:grpSpPr>
          <a:xfrm>
            <a:off x="8330650" y="445013"/>
            <a:ext cx="502200" cy="509400"/>
            <a:chOff x="8330650" y="445013"/>
            <a:chExt cx="502200" cy="509400"/>
          </a:xfrm>
        </p:grpSpPr>
        <p:sp>
          <p:nvSpPr>
            <p:cNvPr id="428" name="Google Shape;428;p35"/>
            <p:cNvSpPr/>
            <p:nvPr/>
          </p:nvSpPr>
          <p:spPr>
            <a:xfrm>
              <a:off x="8330650" y="445013"/>
              <a:ext cx="502200" cy="509400"/>
            </a:xfrm>
            <a:prstGeom prst="ellipse">
              <a:avLst/>
            </a:prstGeom>
            <a:solidFill>
              <a:schemeClr val="lt1"/>
            </a:solidFill>
            <a:ln>
              <a:noFill/>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9" name="Google Shape;429;p35"/>
            <p:cNvPicPr preferRelativeResize="0"/>
            <p:nvPr/>
          </p:nvPicPr>
          <p:blipFill rotWithShape="1">
            <a:blip r:embed="rId6">
              <a:alphaModFix/>
            </a:blip>
            <a:srcRect/>
            <a:stretch/>
          </p:blipFill>
          <p:spPr>
            <a:xfrm>
              <a:off x="8427450" y="519728"/>
              <a:ext cx="308595" cy="360000"/>
            </a:xfrm>
            <a:prstGeom prst="rect">
              <a:avLst/>
            </a:prstGeom>
            <a:noFill/>
            <a:ln>
              <a:noFill/>
            </a:ln>
          </p:spPr>
        </p:pic>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3"/>
        <p:cNvGrpSpPr/>
        <p:nvPr/>
      </p:nvGrpSpPr>
      <p:grpSpPr>
        <a:xfrm>
          <a:off x="0" y="0"/>
          <a:ext cx="0" cy="0"/>
          <a:chOff x="0" y="0"/>
          <a:chExt cx="0" cy="0"/>
        </a:xfrm>
      </p:grpSpPr>
      <p:cxnSp>
        <p:nvCxnSpPr>
          <p:cNvPr id="434" name="Google Shape;434;p36"/>
          <p:cNvCxnSpPr/>
          <p:nvPr/>
        </p:nvCxnSpPr>
        <p:spPr>
          <a:xfrm>
            <a:off x="1557866" y="3039955"/>
            <a:ext cx="1583400" cy="0"/>
          </a:xfrm>
          <a:prstGeom prst="straightConnector1">
            <a:avLst/>
          </a:prstGeom>
          <a:noFill/>
          <a:ln w="19050" cap="flat" cmpd="sng">
            <a:solidFill>
              <a:srgbClr val="3B3B3C"/>
            </a:solidFill>
            <a:prstDash val="solid"/>
            <a:round/>
            <a:headEnd type="none" w="sm" len="sm"/>
            <a:tailEnd type="none" w="sm" len="sm"/>
          </a:ln>
        </p:spPr>
      </p:cxnSp>
      <p:sp>
        <p:nvSpPr>
          <p:cNvPr id="435" name="Google Shape;435;p36"/>
          <p:cNvSpPr txBox="1"/>
          <p:nvPr/>
        </p:nvSpPr>
        <p:spPr>
          <a:xfrm>
            <a:off x="4941050" y="854550"/>
            <a:ext cx="3431100" cy="3600000"/>
          </a:xfrm>
          <a:prstGeom prst="rect">
            <a:avLst/>
          </a:prstGeom>
          <a:noFill/>
          <a:ln>
            <a:noFill/>
          </a:ln>
        </p:spPr>
        <p:txBody>
          <a:bodyPr spcFirstLastPara="1" wrap="square" lIns="91425" tIns="91425" rIns="91425" bIns="91425" anchor="ctr" anchorCtr="0">
            <a:noAutofit/>
          </a:bodyPr>
          <a:lstStyle/>
          <a:p>
            <a:pPr marL="457200" marR="0" lvl="0" indent="-228600" algn="ctr" rtl="0">
              <a:lnSpc>
                <a:spcPct val="115000"/>
              </a:lnSpc>
              <a:spcBef>
                <a:spcPts val="0"/>
              </a:spcBef>
              <a:spcAft>
                <a:spcPts val="0"/>
              </a:spcAft>
              <a:buClr>
                <a:srgbClr val="000000"/>
              </a:buClr>
              <a:buSzPts val="1400"/>
              <a:buFont typeface="Arial"/>
              <a:buNone/>
            </a:pPr>
            <a:r>
              <a:rPr lang="en-GB" sz="1400" b="0" i="0" u="none" strike="noStrike" cap="none">
                <a:solidFill>
                  <a:srgbClr val="3B3B3C"/>
                </a:solidFill>
                <a:latin typeface="Lato"/>
                <a:ea typeface="Lato"/>
                <a:cs typeface="Lato"/>
                <a:sym typeface="Lato"/>
              </a:rPr>
              <a:t>Your comments and suggestions on the platform are invaluable.</a:t>
            </a:r>
            <a:endParaRPr sz="1400" b="0" i="0" u="none" strike="noStrike" cap="none">
              <a:solidFill>
                <a:srgbClr val="3B3B3C"/>
              </a:solidFill>
              <a:latin typeface="Lato"/>
              <a:ea typeface="Lato"/>
              <a:cs typeface="Lato"/>
              <a:sym typeface="Lato"/>
            </a:endParaRPr>
          </a:p>
          <a:p>
            <a:pPr marL="22860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a:p>
            <a:pPr marL="228600" marR="0" lvl="0" indent="0" algn="l" rtl="0">
              <a:lnSpc>
                <a:spcPct val="115000"/>
              </a:lnSpc>
              <a:spcBef>
                <a:spcPts val="0"/>
              </a:spcBef>
              <a:spcAft>
                <a:spcPts val="0"/>
              </a:spcAft>
              <a:buClr>
                <a:srgbClr val="000000"/>
              </a:buClr>
              <a:buSzPts val="1400"/>
              <a:buFont typeface="Arial"/>
              <a:buNone/>
            </a:pPr>
            <a:r>
              <a:rPr lang="en-GB" sz="1400" b="1" i="0" u="none" strike="noStrike" cap="none">
                <a:solidFill>
                  <a:srgbClr val="3B3B3C"/>
                </a:solidFill>
                <a:latin typeface="Lato"/>
                <a:ea typeface="Lato"/>
                <a:cs typeface="Lato"/>
                <a:sym typeface="Lato"/>
              </a:rPr>
              <a:t>Write to us:</a:t>
            </a:r>
            <a:r>
              <a:rPr lang="en-GB" sz="1400" b="1" i="0" u="none" strike="noStrike" cap="none">
                <a:solidFill>
                  <a:srgbClr val="000000"/>
                </a:solidFill>
                <a:latin typeface="Lato"/>
                <a:ea typeface="Lato"/>
                <a:cs typeface="Lato"/>
                <a:sym typeface="Lato"/>
              </a:rPr>
              <a:t> </a:t>
            </a:r>
            <a:r>
              <a:rPr lang="en-GB" sz="1400" b="1" i="0" u="sng" strike="noStrike" cap="none">
                <a:solidFill>
                  <a:schemeClr val="hlink"/>
                </a:solidFill>
                <a:latin typeface="Lato"/>
                <a:ea typeface="Lato"/>
                <a:cs typeface="Lato"/>
                <a:sym typeface="Lato"/>
                <a:hlinkClick r:id="rId4"/>
              </a:rPr>
              <a:t>contact@touch-sell.com</a:t>
            </a:r>
            <a:r>
              <a:rPr lang="en-GB" sz="1400" b="0" i="0" u="none" strike="noStrike" cap="none">
                <a:solidFill>
                  <a:srgbClr val="000000"/>
                </a:solidFill>
                <a:latin typeface="Lato"/>
                <a:ea typeface="Lato"/>
                <a:cs typeface="Lato"/>
                <a:sym typeface="Lato"/>
              </a:rPr>
              <a:t> </a:t>
            </a:r>
            <a:endParaRPr sz="1400" b="0" i="0" u="none" strike="noStrike" cap="none">
              <a:solidFill>
                <a:srgbClr val="000000"/>
              </a:solidFill>
              <a:latin typeface="Lato"/>
              <a:ea typeface="Lato"/>
              <a:cs typeface="Lato"/>
              <a:sym typeface="Lato"/>
            </a:endParaRPr>
          </a:p>
        </p:txBody>
      </p:sp>
      <p:pic>
        <p:nvPicPr>
          <p:cNvPr id="436" name="Google Shape;436;p36"/>
          <p:cNvPicPr preferRelativeResize="0"/>
          <p:nvPr/>
        </p:nvPicPr>
        <p:blipFill rotWithShape="1">
          <a:blip r:embed="rId5">
            <a:alphaModFix/>
          </a:blip>
          <a:srcRect/>
          <a:stretch/>
        </p:blipFill>
        <p:spPr>
          <a:xfrm>
            <a:off x="1557875" y="1789320"/>
            <a:ext cx="1583401" cy="118755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GB">
                <a:latin typeface="Lato"/>
                <a:ea typeface="Lato"/>
                <a:cs typeface="Lato"/>
                <a:sym typeface="Lato"/>
              </a:rPr>
              <a:t>Homepage | Access to content / Synchronisation</a:t>
            </a:r>
            <a:endParaRPr/>
          </a:p>
        </p:txBody>
      </p:sp>
      <p:sp>
        <p:nvSpPr>
          <p:cNvPr id="56" name="Google Shape;56;p4"/>
          <p:cNvSpPr txBox="1">
            <a:spLocks noGrp="1"/>
          </p:cNvSpPr>
          <p:nvPr>
            <p:ph type="body" idx="1"/>
          </p:nvPr>
        </p:nvSpPr>
        <p:spPr>
          <a:xfrm>
            <a:off x="235500" y="1203325"/>
            <a:ext cx="4251600" cy="3365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GB" sz="1200">
                <a:latin typeface="Lato"/>
                <a:ea typeface="Lato"/>
                <a:cs typeface="Lato"/>
                <a:sym typeface="Lato"/>
              </a:rPr>
              <a:t>Synchronisation is automatic when the application is launched. It enables you to retrieve all content made available by your administrator. You’re sure to have access to the most recent content!</a:t>
            </a:r>
            <a:endParaRPr sz="1200">
              <a:latin typeface="Lato"/>
              <a:ea typeface="Lato"/>
              <a:cs typeface="Lato"/>
              <a:sym typeface="Lato"/>
            </a:endParaRPr>
          </a:p>
          <a:p>
            <a:pPr marL="0" lvl="0" indent="0" algn="l" rtl="0">
              <a:lnSpc>
                <a:spcPct val="100000"/>
              </a:lnSpc>
              <a:spcBef>
                <a:spcPts val="0"/>
              </a:spcBef>
              <a:spcAft>
                <a:spcPts val="0"/>
              </a:spcAft>
              <a:buSzPts val="1400"/>
              <a:buNone/>
            </a:pPr>
            <a:endParaRPr sz="1200">
              <a:latin typeface="Lato"/>
              <a:ea typeface="Lato"/>
              <a:cs typeface="Lato"/>
              <a:sym typeface="Lato"/>
            </a:endParaRPr>
          </a:p>
          <a:p>
            <a:pPr marL="0" lvl="0" indent="0" algn="l" rtl="0">
              <a:lnSpc>
                <a:spcPct val="100000"/>
              </a:lnSpc>
              <a:spcBef>
                <a:spcPts val="0"/>
              </a:spcBef>
              <a:spcAft>
                <a:spcPts val="0"/>
              </a:spcAft>
              <a:buSzPts val="1400"/>
              <a:buNone/>
            </a:pPr>
            <a:r>
              <a:rPr lang="en-GB" sz="1200">
                <a:latin typeface="Lato"/>
                <a:ea typeface="Lato"/>
                <a:cs typeface="Lato"/>
                <a:sym typeface="Lato"/>
              </a:rPr>
              <a:t>Once it’s synchronised, all your content is available “offline”.</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GB" sz="1200">
                <a:latin typeface="Lato"/>
                <a:ea typeface="Lato"/>
                <a:cs typeface="Lato"/>
                <a:sym typeface="Lato"/>
              </a:rPr>
              <a:t>In the upper left-hand corner, you have access to information on your synchronisation.</a:t>
            </a:r>
            <a:endParaRPr sz="1200"/>
          </a:p>
          <a:p>
            <a:pPr marL="0" lvl="0" indent="0" algn="l" rtl="0">
              <a:lnSpc>
                <a:spcPct val="100000"/>
              </a:lnSpc>
              <a:spcBef>
                <a:spcPts val="0"/>
              </a:spcBef>
              <a:spcAft>
                <a:spcPts val="0"/>
              </a:spcAft>
              <a:buSzPts val="1400"/>
              <a:buNone/>
            </a:pPr>
            <a:endParaRPr sz="1200">
              <a:latin typeface="Lato"/>
              <a:ea typeface="Lato"/>
              <a:cs typeface="Lato"/>
              <a:sym typeface="Lato"/>
            </a:endParaRPr>
          </a:p>
          <a:p>
            <a:pPr marL="0" lvl="0" indent="0" algn="l" rtl="0">
              <a:lnSpc>
                <a:spcPct val="100000"/>
              </a:lnSpc>
              <a:spcBef>
                <a:spcPts val="0"/>
              </a:spcBef>
              <a:spcAft>
                <a:spcPts val="0"/>
              </a:spcAft>
              <a:buSzPts val="1400"/>
              <a:buNone/>
            </a:pPr>
            <a:r>
              <a:rPr lang="en-GB" sz="1200">
                <a:latin typeface="Lato"/>
                <a:ea typeface="Lato"/>
                <a:cs typeface="Lato"/>
                <a:sym typeface="Lato"/>
              </a:rPr>
              <a:t>The two buttons are dynamic.</a:t>
            </a:r>
            <a:br>
              <a:rPr lang="en-GB" sz="1200">
                <a:latin typeface="Lato"/>
                <a:ea typeface="Lato"/>
                <a:cs typeface="Lato"/>
                <a:sym typeface="Lato"/>
              </a:rPr>
            </a:br>
            <a:r>
              <a:rPr lang="en-GB" sz="1200">
                <a:latin typeface="Lato"/>
                <a:ea typeface="Lato"/>
                <a:cs typeface="Lato"/>
                <a:sym typeface="Lato"/>
              </a:rPr>
              <a:t>You’ll be alerted in the event of error; a blue disc will appear if you have new content.</a:t>
            </a:r>
            <a:endParaRPr sz="1200"/>
          </a:p>
          <a:p>
            <a:pPr marL="0" lvl="0" indent="0" algn="l" rtl="0">
              <a:lnSpc>
                <a:spcPct val="100000"/>
              </a:lnSpc>
              <a:spcBef>
                <a:spcPts val="0"/>
              </a:spcBef>
              <a:spcAft>
                <a:spcPts val="0"/>
              </a:spcAft>
              <a:buSzPts val="1400"/>
              <a:buNone/>
            </a:pPr>
            <a:endParaRPr sz="1200">
              <a:latin typeface="Lato"/>
              <a:ea typeface="Lato"/>
              <a:cs typeface="Lato"/>
              <a:sym typeface="Lato"/>
            </a:endParaRPr>
          </a:p>
          <a:p>
            <a:pPr marL="0" lvl="0" indent="0" algn="l" rtl="0">
              <a:lnSpc>
                <a:spcPct val="100000"/>
              </a:lnSpc>
              <a:spcBef>
                <a:spcPts val="0"/>
              </a:spcBef>
              <a:spcAft>
                <a:spcPts val="0"/>
              </a:spcAft>
              <a:buSzPts val="1400"/>
              <a:buNone/>
            </a:pPr>
            <a:r>
              <a:rPr lang="en-GB" sz="1200">
                <a:solidFill>
                  <a:schemeClr val="accent1"/>
                </a:solidFill>
                <a:latin typeface="Lato"/>
                <a:ea typeface="Lato"/>
                <a:cs typeface="Lato"/>
                <a:sym typeface="Lato"/>
              </a:rPr>
              <a:t>█</a:t>
            </a:r>
            <a:r>
              <a:rPr lang="en-GB" sz="1200">
                <a:latin typeface="Lato"/>
                <a:ea typeface="Lato"/>
                <a:cs typeface="Lato"/>
                <a:sym typeface="Lato"/>
              </a:rPr>
              <a:t> </a:t>
            </a:r>
            <a:r>
              <a:rPr lang="en-GB" sz="1200" u="sng">
                <a:solidFill>
                  <a:schemeClr val="hlink"/>
                </a:solidFill>
                <a:latin typeface="Lato"/>
                <a:ea typeface="Lato"/>
                <a:cs typeface="Lato"/>
                <a:sym typeface="Lato"/>
              </a:rPr>
              <a:t>Access to </a:t>
            </a:r>
            <a:r>
              <a:rPr lang="en-GB" sz="1200" u="sng">
                <a:solidFill>
                  <a:schemeClr val="hlink"/>
                </a:solidFill>
                <a:latin typeface="Lato"/>
                <a:ea typeface="Lato"/>
                <a:cs typeface="Lato"/>
                <a:sym typeface="Lato"/>
                <a:hlinkClick r:id="rId3" action="ppaction://hlinksldjump"/>
              </a:rPr>
              <a:t>synchronisation</a:t>
            </a:r>
            <a:r>
              <a:rPr lang="en-GB" sz="1200" u="sng">
                <a:solidFill>
                  <a:schemeClr val="hlink"/>
                </a:solidFill>
                <a:latin typeface="Lato"/>
                <a:ea typeface="Lato"/>
                <a:cs typeface="Lato"/>
                <a:sym typeface="Lato"/>
              </a:rPr>
              <a:t> history</a:t>
            </a:r>
            <a:r>
              <a:rPr lang="en-GB" sz="1200">
                <a:latin typeface="Lato"/>
                <a:ea typeface="Lato"/>
                <a:cs typeface="Lato"/>
                <a:sym typeface="Lato"/>
              </a:rPr>
              <a:t> </a:t>
            </a:r>
            <a:endParaRPr sz="1200"/>
          </a:p>
          <a:p>
            <a:pPr marL="0" lvl="0" indent="0" algn="l" rtl="0">
              <a:lnSpc>
                <a:spcPct val="100000"/>
              </a:lnSpc>
              <a:spcBef>
                <a:spcPts val="0"/>
              </a:spcBef>
              <a:spcAft>
                <a:spcPts val="0"/>
              </a:spcAft>
              <a:buSzPts val="1400"/>
              <a:buNone/>
            </a:pPr>
            <a:r>
              <a:rPr lang="en-GB" sz="1200">
                <a:solidFill>
                  <a:srgbClr val="3ABE92"/>
                </a:solidFill>
                <a:latin typeface="Lato"/>
                <a:ea typeface="Lato"/>
                <a:cs typeface="Lato"/>
                <a:sym typeface="Lato"/>
              </a:rPr>
              <a:t>█ </a:t>
            </a:r>
            <a:r>
              <a:rPr lang="en-GB" sz="1200">
                <a:latin typeface="Lato"/>
                <a:ea typeface="Lato"/>
                <a:cs typeface="Lato"/>
                <a:sym typeface="Lato"/>
              </a:rPr>
              <a:t>A button</a:t>
            </a:r>
            <a:r>
              <a:rPr lang="en-GB" sz="1200">
                <a:solidFill>
                  <a:srgbClr val="3B3B3C"/>
                </a:solidFill>
                <a:latin typeface="Lato"/>
                <a:ea typeface="Lato"/>
                <a:cs typeface="Lato"/>
                <a:sym typeface="Lato"/>
              </a:rPr>
              <a:t> to launch a synchronisation</a:t>
            </a:r>
            <a:endParaRPr sz="1200">
              <a:solidFill>
                <a:srgbClr val="3B3B3C"/>
              </a:solidFill>
            </a:endParaRPr>
          </a:p>
          <a:p>
            <a:pPr marL="0" lvl="0" indent="0" algn="l" rtl="0">
              <a:lnSpc>
                <a:spcPct val="100000"/>
              </a:lnSpc>
              <a:spcBef>
                <a:spcPts val="0"/>
              </a:spcBef>
              <a:spcAft>
                <a:spcPts val="0"/>
              </a:spcAft>
              <a:buSzPts val="1400"/>
              <a:buNone/>
            </a:pPr>
            <a:endParaRPr sz="1200">
              <a:latin typeface="Lato"/>
              <a:ea typeface="Lato"/>
              <a:cs typeface="Lato"/>
              <a:sym typeface="Lato"/>
            </a:endParaRPr>
          </a:p>
        </p:txBody>
      </p:sp>
      <p:sp>
        <p:nvSpPr>
          <p:cNvPr id="57" name="Google Shape;57;p4"/>
          <p:cNvSpPr txBox="1"/>
          <p:nvPr/>
        </p:nvSpPr>
        <p:spPr>
          <a:xfrm>
            <a:off x="4318500" y="0"/>
            <a:ext cx="4825500" cy="360000"/>
          </a:xfrm>
          <a:prstGeom prst="rect">
            <a:avLst/>
          </a:prstGeom>
          <a:noFill/>
          <a:ln>
            <a:noFill/>
          </a:ln>
        </p:spPr>
        <p:txBody>
          <a:bodyPr spcFirstLastPara="1" wrap="square" lIns="90000" tIns="91425" rIns="91425" bIns="91425" anchor="t" anchorCtr="0">
            <a:noAutofit/>
          </a:bodyPr>
          <a:lstStyle/>
          <a:p>
            <a:pPr marL="457200" marR="0" lvl="0" indent="-228600" algn="r" rtl="0">
              <a:lnSpc>
                <a:spcPct val="115000"/>
              </a:lnSpc>
              <a:spcBef>
                <a:spcPts val="0"/>
              </a:spcBef>
              <a:spcAft>
                <a:spcPts val="0"/>
              </a:spcAft>
              <a:buClr>
                <a:schemeClr val="dk2"/>
              </a:buClr>
              <a:buSzPts val="1400"/>
              <a:buFont typeface="Arial"/>
              <a:buNone/>
            </a:pPr>
            <a:r>
              <a:rPr lang="en-GB" sz="1000" b="0" i="1" u="none" strike="noStrike" cap="none">
                <a:solidFill>
                  <a:schemeClr val="dk2"/>
                </a:solidFill>
                <a:latin typeface="Lato"/>
                <a:ea typeface="Lato"/>
                <a:cs typeface="Lato"/>
                <a:sym typeface="Lato"/>
              </a:rPr>
              <a:t>User Guide V8</a:t>
            </a:r>
            <a:endParaRPr sz="1400" b="0" i="0" u="none" strike="noStrike" cap="none">
              <a:solidFill>
                <a:srgbClr val="000000"/>
              </a:solidFill>
              <a:latin typeface="Arial"/>
              <a:ea typeface="Arial"/>
              <a:cs typeface="Arial"/>
              <a:sym typeface="Arial"/>
            </a:endParaRPr>
          </a:p>
          <a:p>
            <a:pPr marL="457200" marR="0" lvl="0" indent="-228600" algn="r" rtl="0">
              <a:lnSpc>
                <a:spcPct val="115000"/>
              </a:lnSpc>
              <a:spcBef>
                <a:spcPts val="0"/>
              </a:spcBef>
              <a:spcAft>
                <a:spcPts val="0"/>
              </a:spcAft>
              <a:buClr>
                <a:schemeClr val="dk2"/>
              </a:buClr>
              <a:buSzPts val="1400"/>
              <a:buFont typeface="Arial"/>
              <a:buNone/>
            </a:pPr>
            <a:endParaRPr sz="900" b="0" i="0" u="none" strike="noStrike" cap="none">
              <a:solidFill>
                <a:schemeClr val="dk2"/>
              </a:solidFill>
              <a:latin typeface="Lato"/>
              <a:ea typeface="Lato"/>
              <a:cs typeface="Lato"/>
              <a:sym typeface="Lato"/>
            </a:endParaRPr>
          </a:p>
        </p:txBody>
      </p:sp>
      <p:grpSp>
        <p:nvGrpSpPr>
          <p:cNvPr id="58" name="Google Shape;58;p4"/>
          <p:cNvGrpSpPr/>
          <p:nvPr/>
        </p:nvGrpSpPr>
        <p:grpSpPr>
          <a:xfrm>
            <a:off x="8330100" y="445025"/>
            <a:ext cx="502200" cy="509400"/>
            <a:chOff x="7619800" y="268825"/>
            <a:chExt cx="502200" cy="509400"/>
          </a:xfrm>
        </p:grpSpPr>
        <p:sp>
          <p:nvSpPr>
            <p:cNvPr id="59" name="Google Shape;59;p4"/>
            <p:cNvSpPr/>
            <p:nvPr/>
          </p:nvSpPr>
          <p:spPr>
            <a:xfrm>
              <a:off x="7619800" y="268825"/>
              <a:ext cx="502200" cy="509400"/>
            </a:xfrm>
            <a:prstGeom prst="ellipse">
              <a:avLst/>
            </a:prstGeom>
            <a:solidFill>
              <a:schemeClr val="lt1"/>
            </a:solidFill>
            <a:ln>
              <a:noFill/>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0" name="Google Shape;60;p4"/>
            <p:cNvPicPr preferRelativeResize="0"/>
            <p:nvPr/>
          </p:nvPicPr>
          <p:blipFill rotWithShape="1">
            <a:blip r:embed="rId4">
              <a:alphaModFix/>
            </a:blip>
            <a:srcRect/>
            <a:stretch/>
          </p:blipFill>
          <p:spPr>
            <a:xfrm>
              <a:off x="7712083" y="343525"/>
              <a:ext cx="317639" cy="360000"/>
            </a:xfrm>
            <a:prstGeom prst="rect">
              <a:avLst/>
            </a:prstGeom>
            <a:noFill/>
            <a:ln>
              <a:noFill/>
            </a:ln>
          </p:spPr>
        </p:pic>
      </p:grpSp>
      <p:sp>
        <p:nvSpPr>
          <p:cNvPr id="61" name="Google Shape;61;p4"/>
          <p:cNvSpPr txBox="1"/>
          <p:nvPr/>
        </p:nvSpPr>
        <p:spPr>
          <a:xfrm>
            <a:off x="4318550" y="4783500"/>
            <a:ext cx="4825500" cy="360000"/>
          </a:xfrm>
          <a:prstGeom prst="rect">
            <a:avLst/>
          </a:prstGeom>
          <a:noFill/>
          <a:ln>
            <a:noFill/>
          </a:ln>
        </p:spPr>
        <p:txBody>
          <a:bodyPr spcFirstLastPara="1" wrap="square" lIns="90000" tIns="91425" rIns="91425" bIns="91425" anchor="t" anchorCtr="0">
            <a:noAutofit/>
          </a:bodyPr>
          <a:lstStyle/>
          <a:p>
            <a:pPr marL="457200" marR="0" lvl="0" indent="-228600" algn="r" rtl="0">
              <a:lnSpc>
                <a:spcPct val="115000"/>
              </a:lnSpc>
              <a:spcBef>
                <a:spcPts val="0"/>
              </a:spcBef>
              <a:spcAft>
                <a:spcPts val="0"/>
              </a:spcAft>
              <a:buClr>
                <a:schemeClr val="dk2"/>
              </a:buClr>
              <a:buSzPts val="1400"/>
              <a:buFont typeface="Arial"/>
              <a:buNone/>
            </a:pPr>
            <a:r>
              <a:rPr lang="en-GB" sz="1200" b="0" i="1" u="sng" strike="noStrike" cap="none">
                <a:solidFill>
                  <a:schemeClr val="hlink"/>
                </a:solidFill>
                <a:latin typeface="Lato"/>
                <a:ea typeface="Lato"/>
                <a:cs typeface="Lato"/>
                <a:sym typeface="Lato"/>
                <a:hlinkClick r:id="rId5" action="ppaction://hlinksldjump"/>
              </a:rPr>
              <a:t>Back to contents</a:t>
            </a:r>
            <a:endParaRPr sz="1200" b="0" i="1" u="none" strike="noStrike" cap="none">
              <a:solidFill>
                <a:schemeClr val="dk2"/>
              </a:solidFill>
              <a:latin typeface="Lato"/>
              <a:ea typeface="Lato"/>
              <a:cs typeface="Lato"/>
              <a:sym typeface="Lato"/>
            </a:endParaRPr>
          </a:p>
          <a:p>
            <a:pPr marL="457200" marR="0" lvl="0" indent="-228600" algn="r" rtl="0">
              <a:lnSpc>
                <a:spcPct val="115000"/>
              </a:lnSpc>
              <a:spcBef>
                <a:spcPts val="0"/>
              </a:spcBef>
              <a:spcAft>
                <a:spcPts val="0"/>
              </a:spcAft>
              <a:buClr>
                <a:schemeClr val="dk2"/>
              </a:buClr>
              <a:buSzPts val="1400"/>
              <a:buFont typeface="Arial"/>
              <a:buNone/>
            </a:pPr>
            <a:endParaRPr sz="900" b="0" i="0" u="none" strike="noStrike" cap="none">
              <a:solidFill>
                <a:schemeClr val="dk2"/>
              </a:solidFill>
              <a:latin typeface="Lato"/>
              <a:ea typeface="Lato"/>
              <a:cs typeface="Lato"/>
              <a:sym typeface="Lato"/>
            </a:endParaRPr>
          </a:p>
        </p:txBody>
      </p:sp>
      <p:pic>
        <p:nvPicPr>
          <p:cNvPr id="62" name="Google Shape;62;p4"/>
          <p:cNvPicPr preferRelativeResize="0"/>
          <p:nvPr/>
        </p:nvPicPr>
        <p:blipFill rotWithShape="1">
          <a:blip r:embed="rId6">
            <a:alphaModFix/>
          </a:blip>
          <a:srcRect/>
          <a:stretch/>
        </p:blipFill>
        <p:spPr>
          <a:xfrm>
            <a:off x="4660975" y="1278800"/>
            <a:ext cx="4251602" cy="2331317"/>
          </a:xfrm>
          <a:prstGeom prst="rect">
            <a:avLst/>
          </a:prstGeom>
          <a:noFill/>
          <a:ln>
            <a:noFill/>
          </a:ln>
        </p:spPr>
      </p:pic>
      <p:sp>
        <p:nvSpPr>
          <p:cNvPr id="63" name="Google Shape;63;p4"/>
          <p:cNvSpPr/>
          <p:nvPr/>
        </p:nvSpPr>
        <p:spPr>
          <a:xfrm>
            <a:off x="4869800" y="1178950"/>
            <a:ext cx="451800" cy="429000"/>
          </a:xfrm>
          <a:prstGeom prst="ellipse">
            <a:avLst/>
          </a:prstGeom>
          <a:solidFill>
            <a:srgbClr val="74CAFF">
              <a:alpha val="6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4"/>
          <p:cNvSpPr/>
          <p:nvPr/>
        </p:nvSpPr>
        <p:spPr>
          <a:xfrm>
            <a:off x="4670700" y="1278800"/>
            <a:ext cx="183300" cy="185100"/>
          </a:xfrm>
          <a:prstGeom prst="ellipse">
            <a:avLst/>
          </a:prstGeom>
          <a:solidFill>
            <a:srgbClr val="3ABE92">
              <a:alpha val="8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GB">
                <a:latin typeface="Lato"/>
                <a:ea typeface="Lato"/>
                <a:cs typeface="Lato"/>
                <a:sym typeface="Lato"/>
              </a:rPr>
              <a:t>Homepage | Synchronisation history</a:t>
            </a:r>
            <a:endParaRPr/>
          </a:p>
        </p:txBody>
      </p:sp>
      <p:sp>
        <p:nvSpPr>
          <p:cNvPr id="70" name="Google Shape;70;p5"/>
          <p:cNvSpPr txBox="1">
            <a:spLocks noGrp="1"/>
          </p:cNvSpPr>
          <p:nvPr>
            <p:ph type="body" idx="1"/>
          </p:nvPr>
        </p:nvSpPr>
        <p:spPr>
          <a:xfrm>
            <a:off x="235500" y="1203325"/>
            <a:ext cx="4251600" cy="33657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SzPts val="1400"/>
              <a:buNone/>
            </a:pPr>
            <a:r>
              <a:rPr lang="en-GB" sz="1200">
                <a:latin typeface="Lato"/>
                <a:ea typeface="Lato"/>
                <a:cs typeface="Lato"/>
                <a:sym typeface="Lato"/>
              </a:rPr>
              <a:t>This section gives access to: </a:t>
            </a:r>
            <a:endParaRPr sz="1200"/>
          </a:p>
          <a:p>
            <a:pPr marL="0" lvl="0" indent="0" algn="just" rtl="0">
              <a:lnSpc>
                <a:spcPct val="100000"/>
              </a:lnSpc>
              <a:spcBef>
                <a:spcPts val="0"/>
              </a:spcBef>
              <a:spcAft>
                <a:spcPts val="0"/>
              </a:spcAft>
              <a:buSzPts val="1400"/>
              <a:buNone/>
            </a:pPr>
            <a:endParaRPr sz="1200">
              <a:latin typeface="Lato"/>
              <a:ea typeface="Lato"/>
              <a:cs typeface="Lato"/>
              <a:sym typeface="Lato"/>
            </a:endParaRPr>
          </a:p>
          <a:p>
            <a:pPr marL="311150" lvl="0" indent="-190500" algn="just" rtl="0">
              <a:lnSpc>
                <a:spcPct val="100000"/>
              </a:lnSpc>
              <a:spcBef>
                <a:spcPts val="0"/>
              </a:spcBef>
              <a:spcAft>
                <a:spcPts val="0"/>
              </a:spcAft>
              <a:buSzPts val="1200"/>
              <a:buFont typeface="Arial"/>
              <a:buChar char="•"/>
            </a:pPr>
            <a:r>
              <a:rPr lang="en-GB" sz="1200">
                <a:latin typeface="Lato"/>
                <a:ea typeface="Lato"/>
                <a:cs typeface="Lato"/>
                <a:sym typeface="Lato"/>
              </a:rPr>
              <a:t>dates of synchronisations</a:t>
            </a:r>
            <a:endParaRPr sz="1200"/>
          </a:p>
          <a:p>
            <a:pPr marL="311150" lvl="0" indent="-190500" algn="just" rtl="0">
              <a:lnSpc>
                <a:spcPct val="100000"/>
              </a:lnSpc>
              <a:spcBef>
                <a:spcPts val="0"/>
              </a:spcBef>
              <a:spcAft>
                <a:spcPts val="0"/>
              </a:spcAft>
              <a:buSzPts val="1200"/>
              <a:buFont typeface="Arial"/>
              <a:buChar char="•"/>
            </a:pPr>
            <a:r>
              <a:rPr lang="en-GB" sz="1200">
                <a:solidFill>
                  <a:schemeClr val="dk2"/>
                </a:solidFill>
                <a:latin typeface="Lato"/>
                <a:ea typeface="Lato"/>
                <a:cs typeface="Lato"/>
                <a:sym typeface="Lato"/>
              </a:rPr>
              <a:t>li</a:t>
            </a:r>
            <a:r>
              <a:rPr lang="en-GB" sz="1200">
                <a:latin typeface="Lato"/>
                <a:ea typeface="Lato"/>
                <a:cs typeface="Lato"/>
                <a:sym typeface="Lato"/>
              </a:rPr>
              <a:t>sts of synchronised elements</a:t>
            </a:r>
            <a:endParaRPr sz="1200"/>
          </a:p>
          <a:p>
            <a:pPr marL="0" lvl="0" indent="0" algn="just" rtl="0">
              <a:lnSpc>
                <a:spcPct val="100000"/>
              </a:lnSpc>
              <a:spcBef>
                <a:spcPts val="0"/>
              </a:spcBef>
              <a:spcAft>
                <a:spcPts val="0"/>
              </a:spcAft>
              <a:buSzPts val="1400"/>
              <a:buNone/>
            </a:pPr>
            <a:endParaRPr sz="1200">
              <a:latin typeface="Lato"/>
              <a:ea typeface="Lato"/>
              <a:cs typeface="Lato"/>
              <a:sym typeface="Lato"/>
            </a:endParaRPr>
          </a:p>
          <a:p>
            <a:pPr marL="0" lvl="0" indent="0" algn="just" rtl="0">
              <a:lnSpc>
                <a:spcPct val="100000"/>
              </a:lnSpc>
              <a:spcBef>
                <a:spcPts val="0"/>
              </a:spcBef>
              <a:spcAft>
                <a:spcPts val="0"/>
              </a:spcAft>
              <a:buSzPts val="1400"/>
              <a:buNone/>
            </a:pPr>
            <a:r>
              <a:rPr lang="en-GB" sz="1200">
                <a:latin typeface="Lato"/>
                <a:ea typeface="Lato"/>
                <a:cs typeface="Lato"/>
                <a:sym typeface="Lato"/>
              </a:rPr>
              <a:t>It’s possible to: </a:t>
            </a:r>
            <a:endParaRPr sz="1200">
              <a:latin typeface="Lato"/>
              <a:ea typeface="Lato"/>
              <a:cs typeface="Lato"/>
              <a:sym typeface="Lato"/>
            </a:endParaRPr>
          </a:p>
          <a:p>
            <a:pPr marL="0" lvl="0" indent="0" algn="just" rtl="0">
              <a:lnSpc>
                <a:spcPct val="100000"/>
              </a:lnSpc>
              <a:spcBef>
                <a:spcPts val="0"/>
              </a:spcBef>
              <a:spcAft>
                <a:spcPts val="0"/>
              </a:spcAft>
              <a:buSzPts val="1400"/>
              <a:buNone/>
            </a:pPr>
            <a:endParaRPr sz="1200">
              <a:latin typeface="Lato"/>
              <a:ea typeface="Lato"/>
              <a:cs typeface="Lato"/>
              <a:sym typeface="Lato"/>
            </a:endParaRPr>
          </a:p>
          <a:p>
            <a:pPr marL="0" lvl="0" indent="0" algn="just" rtl="0">
              <a:lnSpc>
                <a:spcPct val="100000"/>
              </a:lnSpc>
              <a:spcBef>
                <a:spcPts val="0"/>
              </a:spcBef>
              <a:spcAft>
                <a:spcPts val="0"/>
              </a:spcAft>
              <a:buSzPts val="1400"/>
              <a:buNone/>
            </a:pPr>
            <a:r>
              <a:rPr lang="en-GB" sz="1200">
                <a:solidFill>
                  <a:srgbClr val="74CAFF"/>
                </a:solidFill>
                <a:latin typeface="Lato"/>
                <a:ea typeface="Lato"/>
                <a:cs typeface="Lato"/>
                <a:sym typeface="Lato"/>
              </a:rPr>
              <a:t>█</a:t>
            </a:r>
            <a:r>
              <a:rPr lang="en-GB" sz="1200">
                <a:solidFill>
                  <a:srgbClr val="FFE61F"/>
                </a:solidFill>
                <a:latin typeface="Lato"/>
                <a:ea typeface="Lato"/>
                <a:cs typeface="Lato"/>
                <a:sym typeface="Lato"/>
              </a:rPr>
              <a:t> </a:t>
            </a:r>
            <a:r>
              <a:rPr lang="en-GB" sz="1200" b="1">
                <a:latin typeface="Lato"/>
                <a:ea typeface="Lato"/>
                <a:cs typeface="Lato"/>
                <a:sym typeface="Lato"/>
              </a:rPr>
              <a:t>Consult new content</a:t>
            </a:r>
            <a:r>
              <a:rPr lang="en-GB" sz="1200">
                <a:latin typeface="Lato"/>
                <a:ea typeface="Lato"/>
                <a:cs typeface="Lato"/>
                <a:sym typeface="Lato"/>
              </a:rPr>
              <a:t>: click on the miniature and the content opens. You can return to the synchronisation section by closing content using the “</a:t>
            </a:r>
            <a:r>
              <a:rPr lang="en-GB"/>
              <a:t>Back</a:t>
            </a:r>
            <a:r>
              <a:rPr lang="en-GB" sz="1200">
                <a:latin typeface="Lato"/>
                <a:ea typeface="Lato"/>
                <a:cs typeface="Lato"/>
                <a:sym typeface="Lato"/>
              </a:rPr>
              <a:t>” button. </a:t>
            </a:r>
            <a:endParaRPr sz="1200">
              <a:latin typeface="Lato"/>
              <a:ea typeface="Lato"/>
              <a:cs typeface="Lato"/>
              <a:sym typeface="Lato"/>
            </a:endParaRPr>
          </a:p>
          <a:p>
            <a:pPr marL="0" lvl="0" indent="0" algn="just" rtl="0">
              <a:lnSpc>
                <a:spcPct val="100000"/>
              </a:lnSpc>
              <a:spcBef>
                <a:spcPts val="0"/>
              </a:spcBef>
              <a:spcAft>
                <a:spcPts val="0"/>
              </a:spcAft>
              <a:buSzPts val="1400"/>
              <a:buNone/>
            </a:pPr>
            <a:endParaRPr sz="1200">
              <a:latin typeface="Lato"/>
              <a:ea typeface="Lato"/>
              <a:cs typeface="Lato"/>
              <a:sym typeface="Lato"/>
            </a:endParaRPr>
          </a:p>
          <a:p>
            <a:pPr marL="0" lvl="0" indent="0" algn="just" rtl="0">
              <a:lnSpc>
                <a:spcPct val="100000"/>
              </a:lnSpc>
              <a:spcBef>
                <a:spcPts val="0"/>
              </a:spcBef>
              <a:spcAft>
                <a:spcPts val="0"/>
              </a:spcAft>
              <a:buSzPts val="1400"/>
              <a:buNone/>
            </a:pPr>
            <a:r>
              <a:rPr lang="en-GB" sz="1200">
                <a:solidFill>
                  <a:srgbClr val="3ABE92"/>
                </a:solidFill>
                <a:latin typeface="Lato"/>
                <a:ea typeface="Lato"/>
                <a:cs typeface="Lato"/>
                <a:sym typeface="Lato"/>
              </a:rPr>
              <a:t>█</a:t>
            </a:r>
            <a:r>
              <a:rPr lang="en-GB" sz="1200">
                <a:solidFill>
                  <a:srgbClr val="FFE61F"/>
                </a:solidFill>
                <a:latin typeface="Lato"/>
                <a:ea typeface="Lato"/>
                <a:cs typeface="Lato"/>
                <a:sym typeface="Lato"/>
              </a:rPr>
              <a:t> </a:t>
            </a:r>
            <a:r>
              <a:rPr lang="en-GB" sz="1200" b="1">
                <a:latin typeface="Lato"/>
                <a:ea typeface="Lato"/>
                <a:cs typeface="Lato"/>
                <a:sym typeface="Lato"/>
              </a:rPr>
              <a:t>See content in context</a:t>
            </a:r>
            <a:r>
              <a:rPr lang="en-GB" sz="1200">
                <a:latin typeface="Lato"/>
                <a:ea typeface="Lato"/>
                <a:cs typeface="Lato"/>
                <a:sym typeface="Lato"/>
              </a:rPr>
              <a:t>: click on the path and the content is presented in its folder; the user’s focus is on the content. </a:t>
            </a:r>
            <a:endParaRPr sz="1200"/>
          </a:p>
          <a:p>
            <a:pPr marL="0" lvl="0" indent="0" algn="just" rtl="0">
              <a:lnSpc>
                <a:spcPct val="100000"/>
              </a:lnSpc>
              <a:spcBef>
                <a:spcPts val="0"/>
              </a:spcBef>
              <a:spcAft>
                <a:spcPts val="0"/>
              </a:spcAft>
              <a:buSzPts val="1400"/>
              <a:buNone/>
            </a:pPr>
            <a:endParaRPr sz="1200">
              <a:latin typeface="Lato"/>
              <a:ea typeface="Lato"/>
              <a:cs typeface="Lato"/>
              <a:sym typeface="Lato"/>
            </a:endParaRPr>
          </a:p>
          <a:p>
            <a:pPr marL="0" lvl="0" indent="0" algn="just" rtl="0">
              <a:lnSpc>
                <a:spcPct val="100000"/>
              </a:lnSpc>
              <a:spcBef>
                <a:spcPts val="0"/>
              </a:spcBef>
              <a:spcAft>
                <a:spcPts val="0"/>
              </a:spcAft>
              <a:buSzPts val="1400"/>
              <a:buNone/>
            </a:pPr>
            <a:r>
              <a:rPr lang="en-GB" sz="1200">
                <a:solidFill>
                  <a:srgbClr val="3B3B3C"/>
                </a:solidFill>
                <a:latin typeface="Lato"/>
                <a:ea typeface="Lato"/>
                <a:cs typeface="Lato"/>
                <a:sym typeface="Lato"/>
              </a:rPr>
              <a:t>When an item of content is opened, it’s marked as read. All content can be marked as read from the full list of the synchronisation event.</a:t>
            </a:r>
            <a:endParaRPr sz="1200">
              <a:solidFill>
                <a:srgbClr val="3B3B3C"/>
              </a:solidFill>
            </a:endParaRPr>
          </a:p>
          <a:p>
            <a:pPr marL="457200" marR="0" lvl="0" indent="-228600" algn="just" rtl="0">
              <a:lnSpc>
                <a:spcPct val="115000"/>
              </a:lnSpc>
              <a:spcBef>
                <a:spcPts val="0"/>
              </a:spcBef>
              <a:spcAft>
                <a:spcPts val="0"/>
              </a:spcAft>
              <a:buClr>
                <a:schemeClr val="dk2"/>
              </a:buClr>
              <a:buSzPts val="1400"/>
              <a:buFont typeface="Arial"/>
              <a:buNone/>
            </a:pPr>
            <a:endParaRPr sz="1200">
              <a:latin typeface="Lato"/>
              <a:ea typeface="Lato"/>
              <a:cs typeface="Lato"/>
              <a:sym typeface="Lato"/>
            </a:endParaRPr>
          </a:p>
        </p:txBody>
      </p:sp>
      <p:pic>
        <p:nvPicPr>
          <p:cNvPr id="71" name="Google Shape;71;p5"/>
          <p:cNvPicPr preferRelativeResize="0">
            <a:picLocks noGrp="1"/>
          </p:cNvPicPr>
          <p:nvPr>
            <p:ph type="pic" idx="2"/>
          </p:nvPr>
        </p:nvPicPr>
        <p:blipFill rotWithShape="1">
          <a:blip r:embed="rId3">
            <a:alphaModFix/>
          </a:blip>
          <a:srcRect l="-1865" t="-8563" r="1007" b="-14120"/>
          <a:stretch/>
        </p:blipFill>
        <p:spPr>
          <a:xfrm>
            <a:off x="4495800" y="1203325"/>
            <a:ext cx="4461373" cy="3365500"/>
          </a:xfrm>
          <a:prstGeom prst="rect">
            <a:avLst/>
          </a:prstGeom>
          <a:noFill/>
          <a:ln>
            <a:noFill/>
          </a:ln>
          <a:effectLst>
            <a:outerShdw blurRad="57150" dist="19050" dir="5400000" algn="bl" rotWithShape="0">
              <a:srgbClr val="000000">
                <a:alpha val="49019"/>
              </a:srgbClr>
            </a:outerShdw>
          </a:effectLst>
        </p:spPr>
      </p:pic>
      <p:sp>
        <p:nvSpPr>
          <p:cNvPr id="72" name="Google Shape;72;p5"/>
          <p:cNvSpPr txBox="1"/>
          <p:nvPr/>
        </p:nvSpPr>
        <p:spPr>
          <a:xfrm>
            <a:off x="4318500" y="0"/>
            <a:ext cx="4825500" cy="360000"/>
          </a:xfrm>
          <a:prstGeom prst="rect">
            <a:avLst/>
          </a:prstGeom>
          <a:noFill/>
          <a:ln>
            <a:noFill/>
          </a:ln>
        </p:spPr>
        <p:txBody>
          <a:bodyPr spcFirstLastPara="1" wrap="square" lIns="90000" tIns="91425" rIns="91425" bIns="91425" anchor="t" anchorCtr="0">
            <a:noAutofit/>
          </a:bodyPr>
          <a:lstStyle/>
          <a:p>
            <a:pPr marL="457200" marR="0" lvl="0" indent="-228600" algn="r" rtl="0">
              <a:lnSpc>
                <a:spcPct val="115000"/>
              </a:lnSpc>
              <a:spcBef>
                <a:spcPts val="0"/>
              </a:spcBef>
              <a:spcAft>
                <a:spcPts val="0"/>
              </a:spcAft>
              <a:buClr>
                <a:schemeClr val="dk2"/>
              </a:buClr>
              <a:buSzPts val="1400"/>
              <a:buFont typeface="Arial"/>
              <a:buNone/>
            </a:pPr>
            <a:r>
              <a:rPr lang="en-GB" sz="1000" b="0" i="1" u="none" strike="noStrike" cap="none">
                <a:solidFill>
                  <a:schemeClr val="dk2"/>
                </a:solidFill>
                <a:latin typeface="Lato"/>
                <a:ea typeface="Lato"/>
                <a:cs typeface="Lato"/>
                <a:sym typeface="Lato"/>
              </a:rPr>
              <a:t>User Guide V8</a:t>
            </a:r>
            <a:endParaRPr sz="1400" b="0" i="0" u="none" strike="noStrike" cap="none">
              <a:solidFill>
                <a:srgbClr val="000000"/>
              </a:solidFill>
              <a:latin typeface="Arial"/>
              <a:ea typeface="Arial"/>
              <a:cs typeface="Arial"/>
              <a:sym typeface="Arial"/>
            </a:endParaRPr>
          </a:p>
          <a:p>
            <a:pPr marL="457200" marR="0" lvl="0" indent="-228600" algn="r" rtl="0">
              <a:lnSpc>
                <a:spcPct val="115000"/>
              </a:lnSpc>
              <a:spcBef>
                <a:spcPts val="0"/>
              </a:spcBef>
              <a:spcAft>
                <a:spcPts val="0"/>
              </a:spcAft>
              <a:buClr>
                <a:schemeClr val="dk2"/>
              </a:buClr>
              <a:buSzPts val="1400"/>
              <a:buFont typeface="Arial"/>
              <a:buNone/>
            </a:pPr>
            <a:endParaRPr sz="900" b="0" i="0" u="none" strike="noStrike" cap="none">
              <a:solidFill>
                <a:schemeClr val="dk2"/>
              </a:solidFill>
              <a:latin typeface="Lato"/>
              <a:ea typeface="Lato"/>
              <a:cs typeface="Lato"/>
              <a:sym typeface="Lato"/>
            </a:endParaRPr>
          </a:p>
        </p:txBody>
      </p:sp>
      <p:grpSp>
        <p:nvGrpSpPr>
          <p:cNvPr id="73" name="Google Shape;73;p5"/>
          <p:cNvGrpSpPr/>
          <p:nvPr/>
        </p:nvGrpSpPr>
        <p:grpSpPr>
          <a:xfrm>
            <a:off x="8330100" y="445025"/>
            <a:ext cx="502200" cy="509400"/>
            <a:chOff x="7619800" y="268825"/>
            <a:chExt cx="502200" cy="509400"/>
          </a:xfrm>
        </p:grpSpPr>
        <p:sp>
          <p:nvSpPr>
            <p:cNvPr id="74" name="Google Shape;74;p5"/>
            <p:cNvSpPr/>
            <p:nvPr/>
          </p:nvSpPr>
          <p:spPr>
            <a:xfrm>
              <a:off x="7619800" y="268825"/>
              <a:ext cx="502200" cy="509400"/>
            </a:xfrm>
            <a:prstGeom prst="ellipse">
              <a:avLst/>
            </a:prstGeom>
            <a:solidFill>
              <a:schemeClr val="lt1"/>
            </a:solidFill>
            <a:ln>
              <a:noFill/>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5" name="Google Shape;75;p5"/>
            <p:cNvPicPr preferRelativeResize="0"/>
            <p:nvPr/>
          </p:nvPicPr>
          <p:blipFill rotWithShape="1">
            <a:blip r:embed="rId4">
              <a:alphaModFix/>
            </a:blip>
            <a:srcRect/>
            <a:stretch/>
          </p:blipFill>
          <p:spPr>
            <a:xfrm>
              <a:off x="7712083" y="343525"/>
              <a:ext cx="317639" cy="360000"/>
            </a:xfrm>
            <a:prstGeom prst="rect">
              <a:avLst/>
            </a:prstGeom>
            <a:noFill/>
            <a:ln>
              <a:noFill/>
            </a:ln>
          </p:spPr>
        </p:pic>
      </p:grpSp>
      <p:sp>
        <p:nvSpPr>
          <p:cNvPr id="76" name="Google Shape;76;p5"/>
          <p:cNvSpPr txBox="1"/>
          <p:nvPr/>
        </p:nvSpPr>
        <p:spPr>
          <a:xfrm>
            <a:off x="4318550" y="4783500"/>
            <a:ext cx="4825500" cy="360000"/>
          </a:xfrm>
          <a:prstGeom prst="rect">
            <a:avLst/>
          </a:prstGeom>
          <a:noFill/>
          <a:ln>
            <a:noFill/>
          </a:ln>
        </p:spPr>
        <p:txBody>
          <a:bodyPr spcFirstLastPara="1" wrap="square" lIns="90000" tIns="91425" rIns="91425" bIns="91425" anchor="t" anchorCtr="0">
            <a:noAutofit/>
          </a:bodyPr>
          <a:lstStyle/>
          <a:p>
            <a:pPr marL="457200" marR="0" lvl="0" indent="-228600" algn="r" rtl="0">
              <a:lnSpc>
                <a:spcPct val="115000"/>
              </a:lnSpc>
              <a:spcBef>
                <a:spcPts val="0"/>
              </a:spcBef>
              <a:spcAft>
                <a:spcPts val="0"/>
              </a:spcAft>
              <a:buClr>
                <a:schemeClr val="dk2"/>
              </a:buClr>
              <a:buSzPts val="1400"/>
              <a:buFont typeface="Arial"/>
              <a:buNone/>
            </a:pPr>
            <a:r>
              <a:rPr lang="en-GB" sz="1200" b="0" i="1" u="sng" strike="noStrike" cap="none">
                <a:solidFill>
                  <a:schemeClr val="hlink"/>
                </a:solidFill>
                <a:latin typeface="Lato"/>
                <a:ea typeface="Lato"/>
                <a:cs typeface="Lato"/>
                <a:sym typeface="Lato"/>
                <a:hlinkClick r:id="rId5" action="ppaction://hlinksldjump"/>
              </a:rPr>
              <a:t>Back to contents</a:t>
            </a:r>
            <a:endParaRPr sz="1200" b="0" i="1" u="none" strike="noStrike" cap="none">
              <a:solidFill>
                <a:schemeClr val="dk2"/>
              </a:solidFill>
              <a:latin typeface="Lato"/>
              <a:ea typeface="Lato"/>
              <a:cs typeface="Lato"/>
              <a:sym typeface="Lato"/>
            </a:endParaRPr>
          </a:p>
          <a:p>
            <a:pPr marL="457200" marR="0" lvl="0" indent="-228600" algn="r" rtl="0">
              <a:lnSpc>
                <a:spcPct val="115000"/>
              </a:lnSpc>
              <a:spcBef>
                <a:spcPts val="0"/>
              </a:spcBef>
              <a:spcAft>
                <a:spcPts val="0"/>
              </a:spcAft>
              <a:buClr>
                <a:schemeClr val="dk2"/>
              </a:buClr>
              <a:buSzPts val="1400"/>
              <a:buFont typeface="Arial"/>
              <a:buNone/>
            </a:pPr>
            <a:endParaRPr sz="900" b="0" i="0" u="none" strike="noStrike" cap="none">
              <a:solidFill>
                <a:schemeClr val="dk2"/>
              </a:solidFill>
              <a:latin typeface="Lato"/>
              <a:ea typeface="Lato"/>
              <a:cs typeface="Lato"/>
              <a:sym typeface="Lato"/>
            </a:endParaRPr>
          </a:p>
        </p:txBody>
      </p:sp>
      <p:sp>
        <p:nvSpPr>
          <p:cNvPr id="77" name="Google Shape;77;p5"/>
          <p:cNvSpPr/>
          <p:nvPr/>
        </p:nvSpPr>
        <p:spPr>
          <a:xfrm>
            <a:off x="5818250" y="2702925"/>
            <a:ext cx="225000" cy="213900"/>
          </a:xfrm>
          <a:prstGeom prst="ellipse">
            <a:avLst/>
          </a:prstGeom>
          <a:solidFill>
            <a:srgbClr val="74CAFF">
              <a:alpha val="6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5"/>
          <p:cNvSpPr/>
          <p:nvPr/>
        </p:nvSpPr>
        <p:spPr>
          <a:xfrm>
            <a:off x="7600350" y="2702925"/>
            <a:ext cx="225000" cy="213900"/>
          </a:xfrm>
          <a:prstGeom prst="ellipse">
            <a:avLst/>
          </a:prstGeom>
          <a:solidFill>
            <a:srgbClr val="3ABE92">
              <a:alpha val="8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6"/>
          <p:cNvSpPr txBox="1">
            <a:spLocks noGrp="1"/>
          </p:cNvSpPr>
          <p:nvPr>
            <p:ph type="title"/>
          </p:nvPr>
        </p:nvSpPr>
        <p:spPr>
          <a:xfrm>
            <a:off x="311700" y="195486"/>
            <a:ext cx="8520600" cy="82223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GB" sz="2200">
                <a:latin typeface="Lato"/>
                <a:ea typeface="Lato"/>
                <a:cs typeface="Lato"/>
                <a:sym typeface="Lato"/>
              </a:rPr>
              <a:t>Homepage | The Start Presentation button</a:t>
            </a:r>
            <a:br>
              <a:rPr lang="en-GB">
                <a:latin typeface="Lato"/>
                <a:ea typeface="Lato"/>
                <a:cs typeface="Lato"/>
                <a:sym typeface="Lato"/>
              </a:rPr>
            </a:br>
            <a:endParaRPr/>
          </a:p>
        </p:txBody>
      </p:sp>
      <p:sp>
        <p:nvSpPr>
          <p:cNvPr id="84" name="Google Shape;84;p6"/>
          <p:cNvSpPr txBox="1">
            <a:spLocks noGrp="1"/>
          </p:cNvSpPr>
          <p:nvPr>
            <p:ph type="body" idx="1"/>
          </p:nvPr>
        </p:nvSpPr>
        <p:spPr>
          <a:xfrm>
            <a:off x="311700" y="1203325"/>
            <a:ext cx="3375300" cy="20754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SzPts val="1400"/>
              <a:buNone/>
            </a:pPr>
            <a:endParaRPr sz="1200">
              <a:latin typeface="Lato"/>
              <a:ea typeface="Lato"/>
              <a:cs typeface="Lato"/>
              <a:sym typeface="Lato"/>
            </a:endParaRPr>
          </a:p>
          <a:p>
            <a:pPr marL="0" lvl="0" indent="0" algn="just" rtl="0">
              <a:lnSpc>
                <a:spcPct val="100000"/>
              </a:lnSpc>
              <a:spcBef>
                <a:spcPts val="0"/>
              </a:spcBef>
              <a:spcAft>
                <a:spcPts val="0"/>
              </a:spcAft>
              <a:buSzPts val="1400"/>
              <a:buNone/>
            </a:pPr>
            <a:r>
              <a:rPr lang="en-GB" sz="1200">
                <a:latin typeface="Lato"/>
                <a:ea typeface="Lato"/>
                <a:cs typeface="Lato"/>
                <a:sym typeface="Lato"/>
              </a:rPr>
              <a:t>The button in the middle of the page enables you to start a presentation.</a:t>
            </a:r>
            <a:endParaRPr sz="1200">
              <a:latin typeface="Lato"/>
              <a:ea typeface="Lato"/>
              <a:cs typeface="Lato"/>
              <a:sym typeface="Lato"/>
            </a:endParaRPr>
          </a:p>
          <a:p>
            <a:pPr marL="0" lvl="0" indent="0" algn="just" rtl="0">
              <a:lnSpc>
                <a:spcPct val="100000"/>
              </a:lnSpc>
              <a:spcBef>
                <a:spcPts val="0"/>
              </a:spcBef>
              <a:spcAft>
                <a:spcPts val="0"/>
              </a:spcAft>
              <a:buSzPts val="1400"/>
              <a:buNone/>
            </a:pPr>
            <a:endParaRPr sz="1200">
              <a:latin typeface="Lato"/>
              <a:ea typeface="Lato"/>
              <a:cs typeface="Lato"/>
              <a:sym typeface="Lato"/>
            </a:endParaRPr>
          </a:p>
          <a:p>
            <a:pPr marL="0" lvl="0" indent="0" algn="just" rtl="0">
              <a:lnSpc>
                <a:spcPct val="100000"/>
              </a:lnSpc>
              <a:spcBef>
                <a:spcPts val="0"/>
              </a:spcBef>
              <a:spcAft>
                <a:spcPts val="0"/>
              </a:spcAft>
              <a:buSzPts val="1400"/>
              <a:buNone/>
            </a:pPr>
            <a:r>
              <a:rPr lang="en-GB" sz="1200">
                <a:latin typeface="Lato"/>
                <a:ea typeface="Lato"/>
                <a:cs typeface="Lato"/>
                <a:sym typeface="Lato"/>
              </a:rPr>
              <a:t>When you do so, the application memorises all the documents consulted during the presentation.</a:t>
            </a:r>
            <a:endParaRPr sz="1200">
              <a:latin typeface="Lato"/>
              <a:ea typeface="Lato"/>
              <a:cs typeface="Lato"/>
              <a:sym typeface="Lato"/>
            </a:endParaRPr>
          </a:p>
          <a:p>
            <a:pPr marL="0" lvl="0" indent="0" algn="just" rtl="0">
              <a:lnSpc>
                <a:spcPct val="100000"/>
              </a:lnSpc>
              <a:spcBef>
                <a:spcPts val="0"/>
              </a:spcBef>
              <a:spcAft>
                <a:spcPts val="0"/>
              </a:spcAft>
              <a:buSzPts val="1400"/>
              <a:buNone/>
            </a:pPr>
            <a:endParaRPr sz="1200">
              <a:latin typeface="Lato"/>
              <a:ea typeface="Lato"/>
              <a:cs typeface="Lato"/>
              <a:sym typeface="Lato"/>
            </a:endParaRPr>
          </a:p>
          <a:p>
            <a:pPr marL="0" lvl="0" indent="0" algn="just" rtl="0">
              <a:lnSpc>
                <a:spcPct val="100000"/>
              </a:lnSpc>
              <a:spcBef>
                <a:spcPts val="0"/>
              </a:spcBef>
              <a:spcAft>
                <a:spcPts val="0"/>
              </a:spcAft>
              <a:buSzPts val="1400"/>
              <a:buNone/>
            </a:pPr>
            <a:r>
              <a:rPr lang="en-GB" sz="1200">
                <a:latin typeface="Lato"/>
                <a:ea typeface="Lato"/>
                <a:cs typeface="Lato"/>
                <a:sym typeface="Lato"/>
              </a:rPr>
              <a:t>Once the presentation is over, the documents reviewed will be made available for sharing with your interlocutor.</a:t>
            </a:r>
            <a:endParaRPr sz="1200">
              <a:latin typeface="Lato"/>
              <a:ea typeface="Lato"/>
              <a:cs typeface="Lato"/>
              <a:sym typeface="Lato"/>
            </a:endParaRPr>
          </a:p>
          <a:p>
            <a:pPr marL="0" lvl="0" indent="0" algn="just" rtl="0">
              <a:lnSpc>
                <a:spcPct val="100000"/>
              </a:lnSpc>
              <a:spcBef>
                <a:spcPts val="0"/>
              </a:spcBef>
              <a:spcAft>
                <a:spcPts val="0"/>
              </a:spcAft>
              <a:buSzPts val="1400"/>
              <a:buNone/>
            </a:pPr>
            <a:endParaRPr sz="1200">
              <a:latin typeface="Lato"/>
              <a:ea typeface="Lato"/>
              <a:cs typeface="Lato"/>
              <a:sym typeface="Lato"/>
            </a:endParaRPr>
          </a:p>
          <a:p>
            <a:pPr marL="0" lvl="0" indent="0" algn="just" rtl="0">
              <a:lnSpc>
                <a:spcPct val="100000"/>
              </a:lnSpc>
              <a:spcBef>
                <a:spcPts val="0"/>
              </a:spcBef>
              <a:spcAft>
                <a:spcPts val="0"/>
              </a:spcAft>
              <a:buSzPts val="1400"/>
              <a:buNone/>
            </a:pPr>
            <a:r>
              <a:rPr lang="en-GB" sz="1200">
                <a:latin typeface="Lato"/>
                <a:ea typeface="Lato"/>
                <a:cs typeface="Lato"/>
                <a:sym typeface="Lato"/>
              </a:rPr>
              <a:t>All you need do is check your content, add to it if necessary, and send it all via a pre-drafted email with a simple click!</a:t>
            </a:r>
            <a:endParaRPr sz="1200">
              <a:latin typeface="Lato"/>
              <a:ea typeface="Lato"/>
              <a:cs typeface="Lato"/>
              <a:sym typeface="Lato"/>
            </a:endParaRPr>
          </a:p>
        </p:txBody>
      </p:sp>
      <p:sp>
        <p:nvSpPr>
          <p:cNvPr id="85" name="Google Shape;85;p6"/>
          <p:cNvSpPr txBox="1"/>
          <p:nvPr/>
        </p:nvSpPr>
        <p:spPr>
          <a:xfrm>
            <a:off x="4318500" y="0"/>
            <a:ext cx="4825500" cy="360000"/>
          </a:xfrm>
          <a:prstGeom prst="rect">
            <a:avLst/>
          </a:prstGeom>
          <a:noFill/>
          <a:ln>
            <a:noFill/>
          </a:ln>
        </p:spPr>
        <p:txBody>
          <a:bodyPr spcFirstLastPara="1" wrap="square" lIns="90000" tIns="91425" rIns="91425" bIns="91425" anchor="t" anchorCtr="0">
            <a:noAutofit/>
          </a:bodyPr>
          <a:lstStyle/>
          <a:p>
            <a:pPr marL="457200" marR="0" lvl="0" indent="-228600" algn="r" rtl="0">
              <a:lnSpc>
                <a:spcPct val="115000"/>
              </a:lnSpc>
              <a:spcBef>
                <a:spcPts val="0"/>
              </a:spcBef>
              <a:spcAft>
                <a:spcPts val="0"/>
              </a:spcAft>
              <a:buClr>
                <a:schemeClr val="dk2"/>
              </a:buClr>
              <a:buSzPts val="1400"/>
              <a:buFont typeface="Arial"/>
              <a:buNone/>
            </a:pPr>
            <a:r>
              <a:rPr lang="en-GB" sz="1000" b="0" i="1" u="none" strike="noStrike" cap="none">
                <a:solidFill>
                  <a:schemeClr val="dk2"/>
                </a:solidFill>
                <a:latin typeface="Lato"/>
                <a:ea typeface="Lato"/>
                <a:cs typeface="Lato"/>
                <a:sym typeface="Lato"/>
              </a:rPr>
              <a:t>User Guide V8</a:t>
            </a:r>
            <a:endParaRPr sz="1400" b="0" i="0" u="none" strike="noStrike" cap="none">
              <a:solidFill>
                <a:srgbClr val="000000"/>
              </a:solidFill>
              <a:latin typeface="Arial"/>
              <a:ea typeface="Arial"/>
              <a:cs typeface="Arial"/>
              <a:sym typeface="Arial"/>
            </a:endParaRPr>
          </a:p>
          <a:p>
            <a:pPr marL="457200" marR="0" lvl="0" indent="-228600" algn="r" rtl="0">
              <a:lnSpc>
                <a:spcPct val="115000"/>
              </a:lnSpc>
              <a:spcBef>
                <a:spcPts val="0"/>
              </a:spcBef>
              <a:spcAft>
                <a:spcPts val="0"/>
              </a:spcAft>
              <a:buClr>
                <a:schemeClr val="dk2"/>
              </a:buClr>
              <a:buSzPts val="1400"/>
              <a:buFont typeface="Arial"/>
              <a:buNone/>
            </a:pPr>
            <a:endParaRPr sz="900" b="0" i="0" u="none" strike="noStrike" cap="none">
              <a:solidFill>
                <a:schemeClr val="dk2"/>
              </a:solidFill>
              <a:latin typeface="Lato"/>
              <a:ea typeface="Lato"/>
              <a:cs typeface="Lato"/>
              <a:sym typeface="Lato"/>
            </a:endParaRPr>
          </a:p>
        </p:txBody>
      </p:sp>
      <p:grpSp>
        <p:nvGrpSpPr>
          <p:cNvPr id="86" name="Google Shape;86;p6"/>
          <p:cNvGrpSpPr/>
          <p:nvPr/>
        </p:nvGrpSpPr>
        <p:grpSpPr>
          <a:xfrm>
            <a:off x="8330100" y="445025"/>
            <a:ext cx="502200" cy="509400"/>
            <a:chOff x="7619800" y="268825"/>
            <a:chExt cx="502200" cy="509400"/>
          </a:xfrm>
        </p:grpSpPr>
        <p:sp>
          <p:nvSpPr>
            <p:cNvPr id="87" name="Google Shape;87;p6"/>
            <p:cNvSpPr/>
            <p:nvPr/>
          </p:nvSpPr>
          <p:spPr>
            <a:xfrm>
              <a:off x="7619800" y="268825"/>
              <a:ext cx="502200" cy="509400"/>
            </a:xfrm>
            <a:prstGeom prst="ellipse">
              <a:avLst/>
            </a:prstGeom>
            <a:solidFill>
              <a:schemeClr val="lt1"/>
            </a:solidFill>
            <a:ln>
              <a:noFill/>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8" name="Google Shape;88;p6"/>
            <p:cNvPicPr preferRelativeResize="0"/>
            <p:nvPr/>
          </p:nvPicPr>
          <p:blipFill rotWithShape="1">
            <a:blip r:embed="rId3">
              <a:alphaModFix/>
            </a:blip>
            <a:srcRect/>
            <a:stretch/>
          </p:blipFill>
          <p:spPr>
            <a:xfrm>
              <a:off x="7712083" y="343525"/>
              <a:ext cx="317639" cy="360000"/>
            </a:xfrm>
            <a:prstGeom prst="rect">
              <a:avLst/>
            </a:prstGeom>
            <a:noFill/>
            <a:ln>
              <a:noFill/>
            </a:ln>
          </p:spPr>
        </p:pic>
      </p:grpSp>
      <p:sp>
        <p:nvSpPr>
          <p:cNvPr id="89" name="Google Shape;89;p6"/>
          <p:cNvSpPr txBox="1"/>
          <p:nvPr/>
        </p:nvSpPr>
        <p:spPr>
          <a:xfrm>
            <a:off x="4318550" y="4783500"/>
            <a:ext cx="4825500" cy="360000"/>
          </a:xfrm>
          <a:prstGeom prst="rect">
            <a:avLst/>
          </a:prstGeom>
          <a:noFill/>
          <a:ln>
            <a:noFill/>
          </a:ln>
        </p:spPr>
        <p:txBody>
          <a:bodyPr spcFirstLastPara="1" wrap="square" lIns="90000" tIns="91425" rIns="91425" bIns="91425" anchor="t" anchorCtr="0">
            <a:noAutofit/>
          </a:bodyPr>
          <a:lstStyle/>
          <a:p>
            <a:pPr marL="457200" marR="0" lvl="0" indent="-228600" algn="r" rtl="0">
              <a:lnSpc>
                <a:spcPct val="115000"/>
              </a:lnSpc>
              <a:spcBef>
                <a:spcPts val="0"/>
              </a:spcBef>
              <a:spcAft>
                <a:spcPts val="0"/>
              </a:spcAft>
              <a:buClr>
                <a:schemeClr val="dk2"/>
              </a:buClr>
              <a:buSzPts val="1400"/>
              <a:buFont typeface="Arial"/>
              <a:buNone/>
            </a:pPr>
            <a:r>
              <a:rPr lang="en-GB" sz="1200" b="0" i="1" u="sng" strike="noStrike" cap="none">
                <a:solidFill>
                  <a:schemeClr val="hlink"/>
                </a:solidFill>
                <a:latin typeface="Lato"/>
                <a:ea typeface="Lato"/>
                <a:cs typeface="Lato"/>
                <a:sym typeface="Lato"/>
                <a:hlinkClick r:id="rId4" action="ppaction://hlinksldjump"/>
              </a:rPr>
              <a:t>Back to contents</a:t>
            </a:r>
            <a:endParaRPr sz="1200" b="0" i="1" u="none" strike="noStrike" cap="none">
              <a:solidFill>
                <a:schemeClr val="dk2"/>
              </a:solidFill>
              <a:latin typeface="Lato"/>
              <a:ea typeface="Lato"/>
              <a:cs typeface="Lato"/>
              <a:sym typeface="Lato"/>
            </a:endParaRPr>
          </a:p>
          <a:p>
            <a:pPr marL="457200" marR="0" lvl="0" indent="-228600" algn="r" rtl="0">
              <a:lnSpc>
                <a:spcPct val="115000"/>
              </a:lnSpc>
              <a:spcBef>
                <a:spcPts val="0"/>
              </a:spcBef>
              <a:spcAft>
                <a:spcPts val="0"/>
              </a:spcAft>
              <a:buClr>
                <a:schemeClr val="dk2"/>
              </a:buClr>
              <a:buSzPts val="1400"/>
              <a:buFont typeface="Arial"/>
              <a:buNone/>
            </a:pPr>
            <a:endParaRPr sz="900" b="0" i="0" u="none" strike="noStrike" cap="none">
              <a:solidFill>
                <a:schemeClr val="dk2"/>
              </a:solidFill>
              <a:latin typeface="Lato"/>
              <a:ea typeface="Lato"/>
              <a:cs typeface="Lato"/>
              <a:sym typeface="Lato"/>
            </a:endParaRPr>
          </a:p>
        </p:txBody>
      </p:sp>
      <p:pic>
        <p:nvPicPr>
          <p:cNvPr id="90" name="Google Shape;90;p6"/>
          <p:cNvPicPr preferRelativeResize="0">
            <a:picLocks noGrp="1"/>
          </p:cNvPicPr>
          <p:nvPr>
            <p:ph type="pic" idx="2"/>
          </p:nvPr>
        </p:nvPicPr>
        <p:blipFill rotWithShape="1">
          <a:blip r:embed="rId5">
            <a:alphaModFix/>
          </a:blip>
          <a:srcRect t="-16840" b="-11810"/>
          <a:stretch/>
        </p:blipFill>
        <p:spPr>
          <a:xfrm>
            <a:off x="3859150" y="974725"/>
            <a:ext cx="5095900" cy="3594302"/>
          </a:xfrm>
          <a:prstGeom prst="rect">
            <a:avLst/>
          </a:prstGeom>
          <a:noFill/>
          <a:ln>
            <a:noFill/>
          </a:ln>
          <a:effectLst>
            <a:outerShdw blurRad="57150" dist="19050" dir="5400000" algn="bl" rotWithShape="0">
              <a:srgbClr val="000000">
                <a:alpha val="49019"/>
              </a:srgbClr>
            </a:outerShdw>
          </a:effectLst>
        </p:spPr>
      </p:pic>
      <p:sp>
        <p:nvSpPr>
          <p:cNvPr id="91" name="Google Shape;91;p6"/>
          <p:cNvSpPr/>
          <p:nvPr/>
        </p:nvSpPr>
        <p:spPr>
          <a:xfrm>
            <a:off x="5825250" y="2393880"/>
            <a:ext cx="1163700" cy="1060800"/>
          </a:xfrm>
          <a:prstGeom prst="ellipse">
            <a:avLst/>
          </a:prstGeom>
          <a:solidFill>
            <a:srgbClr val="FFE61F">
              <a:alpha val="7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GB">
                <a:latin typeface="Lato"/>
                <a:ea typeface="Lato"/>
                <a:cs typeface="Lato"/>
                <a:sym typeface="Lato"/>
              </a:rPr>
              <a:t>Homepage | Access to settings/notifications</a:t>
            </a:r>
            <a:endParaRPr/>
          </a:p>
        </p:txBody>
      </p:sp>
      <p:sp>
        <p:nvSpPr>
          <p:cNvPr id="97" name="Google Shape;97;p7"/>
          <p:cNvSpPr txBox="1">
            <a:spLocks noGrp="1"/>
          </p:cNvSpPr>
          <p:nvPr>
            <p:ph type="body" idx="1"/>
          </p:nvPr>
        </p:nvSpPr>
        <p:spPr>
          <a:xfrm>
            <a:off x="235500" y="1203325"/>
            <a:ext cx="3623650" cy="33657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SzPts val="1400"/>
              <a:buNone/>
            </a:pPr>
            <a:r>
              <a:rPr lang="en-GB" sz="1200">
                <a:latin typeface="Lato"/>
                <a:ea typeface="Lato"/>
                <a:cs typeface="Lato"/>
                <a:sym typeface="Lato"/>
              </a:rPr>
              <a:t>In the upper right-hand corner, you can </a:t>
            </a:r>
            <a:endParaRPr sz="1200">
              <a:latin typeface="Lato"/>
              <a:ea typeface="Lato"/>
              <a:cs typeface="Lato"/>
              <a:sym typeface="Lato"/>
            </a:endParaRPr>
          </a:p>
          <a:p>
            <a:pPr marL="0" lvl="0" indent="0" algn="just" rtl="0">
              <a:lnSpc>
                <a:spcPct val="100000"/>
              </a:lnSpc>
              <a:spcBef>
                <a:spcPts val="0"/>
              </a:spcBef>
              <a:spcAft>
                <a:spcPts val="0"/>
              </a:spcAft>
              <a:buSzPts val="1400"/>
              <a:buNone/>
            </a:pPr>
            <a:r>
              <a:rPr lang="en-GB" sz="1200">
                <a:latin typeface="Lato"/>
                <a:ea typeface="Lato"/>
                <a:cs typeface="Lato"/>
                <a:sym typeface="Lato"/>
              </a:rPr>
              <a:t>access notifications and your application’s settings.</a:t>
            </a:r>
            <a:endParaRPr sz="1200"/>
          </a:p>
          <a:p>
            <a:pPr marL="0" lvl="0" indent="0" algn="l" rtl="0">
              <a:lnSpc>
                <a:spcPct val="100000"/>
              </a:lnSpc>
              <a:spcBef>
                <a:spcPts val="0"/>
              </a:spcBef>
              <a:spcAft>
                <a:spcPts val="0"/>
              </a:spcAft>
              <a:buSzPts val="1400"/>
              <a:buNone/>
            </a:pPr>
            <a:endParaRPr sz="1200">
              <a:latin typeface="Lato"/>
              <a:ea typeface="Lato"/>
              <a:cs typeface="Lato"/>
              <a:sym typeface="Lato"/>
            </a:endParaRPr>
          </a:p>
          <a:p>
            <a:pPr marL="0" lvl="0" indent="0" algn="l" rtl="0">
              <a:lnSpc>
                <a:spcPct val="100000"/>
              </a:lnSpc>
              <a:spcBef>
                <a:spcPts val="0"/>
              </a:spcBef>
              <a:spcAft>
                <a:spcPts val="0"/>
              </a:spcAft>
              <a:buSzPts val="1400"/>
              <a:buNone/>
            </a:pPr>
            <a:r>
              <a:rPr lang="en-GB" sz="1200">
                <a:latin typeface="Lato"/>
                <a:ea typeface="Lato"/>
                <a:cs typeface="Lato"/>
                <a:sym typeface="Lato"/>
              </a:rPr>
              <a:t>The first button gives you access to </a:t>
            </a:r>
            <a:r>
              <a:rPr lang="en-GB" sz="1200" u="sng">
                <a:solidFill>
                  <a:schemeClr val="hlink"/>
                </a:solidFill>
                <a:latin typeface="Lato"/>
                <a:ea typeface="Lato"/>
                <a:cs typeface="Lato"/>
                <a:sym typeface="Lato"/>
              </a:rPr>
              <a:t>the</a:t>
            </a:r>
            <a:r>
              <a:rPr lang="en-GB" sz="1200" u="sng">
                <a:solidFill>
                  <a:schemeClr val="hlink"/>
                </a:solidFill>
                <a:latin typeface="Lato"/>
                <a:ea typeface="Lato"/>
                <a:cs typeface="Lato"/>
                <a:sym typeface="Lato"/>
                <a:hlinkClick r:id="rId3" action="ppaction://hlinksldjump"/>
              </a:rPr>
              <a:t> notifications</a:t>
            </a:r>
            <a:r>
              <a:rPr lang="en-GB" sz="1200" u="sng">
                <a:solidFill>
                  <a:schemeClr val="hlink"/>
                </a:solidFill>
                <a:latin typeface="Lato"/>
                <a:ea typeface="Lato"/>
                <a:cs typeface="Lato"/>
                <a:sym typeface="Lato"/>
              </a:rPr>
              <a:t> screen</a:t>
            </a:r>
            <a:r>
              <a:rPr lang="en-GB" sz="1200">
                <a:latin typeface="Lato"/>
                <a:ea typeface="Lato"/>
                <a:cs typeface="Lato"/>
                <a:sym typeface="Lato"/>
              </a:rPr>
              <a:t>.</a:t>
            </a:r>
            <a:endParaRPr sz="1200">
              <a:latin typeface="Lato"/>
              <a:ea typeface="Lato"/>
              <a:cs typeface="Lato"/>
              <a:sym typeface="Lato"/>
            </a:endParaRPr>
          </a:p>
          <a:p>
            <a:pPr marL="0" lvl="0" indent="0" algn="l" rtl="0">
              <a:lnSpc>
                <a:spcPct val="100000"/>
              </a:lnSpc>
              <a:spcBef>
                <a:spcPts val="0"/>
              </a:spcBef>
              <a:spcAft>
                <a:spcPts val="0"/>
              </a:spcAft>
              <a:buSzPts val="1400"/>
              <a:buNone/>
            </a:pPr>
            <a:r>
              <a:rPr lang="en-GB" sz="1200">
                <a:latin typeface="Lato"/>
                <a:ea typeface="Lato"/>
                <a:cs typeface="Lato"/>
                <a:sym typeface="Lato"/>
              </a:rPr>
              <a:t>The second button gives you access to </a:t>
            </a:r>
            <a:r>
              <a:rPr lang="en-GB" sz="1200" u="sng">
                <a:solidFill>
                  <a:schemeClr val="hlink"/>
                </a:solidFill>
                <a:latin typeface="Lato"/>
                <a:ea typeface="Lato"/>
                <a:cs typeface="Lato"/>
                <a:sym typeface="Lato"/>
              </a:rPr>
              <a:t>the</a:t>
            </a:r>
            <a:r>
              <a:rPr lang="en-GB" sz="1200" u="sng">
                <a:solidFill>
                  <a:schemeClr val="hlink"/>
                </a:solidFill>
                <a:latin typeface="Lato"/>
                <a:ea typeface="Lato"/>
                <a:cs typeface="Lato"/>
                <a:sym typeface="Lato"/>
                <a:hlinkClick r:id="rId4" action="ppaction://hlinksldjump"/>
              </a:rPr>
              <a:t> settings</a:t>
            </a:r>
            <a:r>
              <a:rPr lang="en-GB" sz="1200" u="sng">
                <a:solidFill>
                  <a:schemeClr val="hlink"/>
                </a:solidFill>
                <a:latin typeface="Lato"/>
                <a:ea typeface="Lato"/>
                <a:cs typeface="Lato"/>
                <a:sym typeface="Lato"/>
              </a:rPr>
              <a:t> screen</a:t>
            </a:r>
            <a:r>
              <a:rPr lang="en-GB" sz="1200">
                <a:latin typeface="Lato"/>
                <a:ea typeface="Lato"/>
                <a:cs typeface="Lato"/>
                <a:sym typeface="Lato"/>
              </a:rPr>
              <a:t>.</a:t>
            </a:r>
            <a:endParaRPr sz="1200">
              <a:latin typeface="Lato"/>
              <a:ea typeface="Lato"/>
              <a:cs typeface="Lato"/>
              <a:sym typeface="Lato"/>
            </a:endParaRPr>
          </a:p>
          <a:p>
            <a:pPr marL="0" lvl="0" indent="0" algn="l" rtl="0">
              <a:lnSpc>
                <a:spcPct val="100000"/>
              </a:lnSpc>
              <a:spcBef>
                <a:spcPts val="0"/>
              </a:spcBef>
              <a:spcAft>
                <a:spcPts val="0"/>
              </a:spcAft>
              <a:buSzPts val="1400"/>
              <a:buNone/>
            </a:pPr>
            <a:endParaRPr sz="1200">
              <a:latin typeface="Lato"/>
              <a:ea typeface="Lato"/>
              <a:cs typeface="Lato"/>
              <a:sym typeface="Lato"/>
            </a:endParaRPr>
          </a:p>
          <a:p>
            <a:pPr marL="0" lvl="0" indent="0" algn="l" rtl="0">
              <a:lnSpc>
                <a:spcPct val="100000"/>
              </a:lnSpc>
              <a:spcBef>
                <a:spcPts val="0"/>
              </a:spcBef>
              <a:spcAft>
                <a:spcPts val="0"/>
              </a:spcAft>
              <a:buSzPts val="1400"/>
              <a:buNone/>
            </a:pPr>
            <a:endParaRPr sz="1200">
              <a:latin typeface="Lato"/>
              <a:ea typeface="Lato"/>
              <a:cs typeface="Lato"/>
              <a:sym typeface="Lato"/>
            </a:endParaRPr>
          </a:p>
          <a:p>
            <a:pPr marL="0" lvl="0" indent="0" algn="l" rtl="0">
              <a:lnSpc>
                <a:spcPct val="100000"/>
              </a:lnSpc>
              <a:spcBef>
                <a:spcPts val="0"/>
              </a:spcBef>
              <a:spcAft>
                <a:spcPts val="0"/>
              </a:spcAft>
              <a:buSzPts val="1400"/>
              <a:buNone/>
            </a:pPr>
            <a:r>
              <a:rPr lang="en-GB" sz="1200">
                <a:latin typeface="Lato"/>
                <a:ea typeface="Lato"/>
                <a:cs typeface="Lato"/>
                <a:sym typeface="Lato"/>
              </a:rPr>
              <a:t>          New notifications are indicated by a red disc.</a:t>
            </a:r>
            <a:endParaRPr sz="1200">
              <a:latin typeface="Lato"/>
              <a:ea typeface="Lato"/>
              <a:cs typeface="Lato"/>
              <a:sym typeface="Lato"/>
            </a:endParaRPr>
          </a:p>
          <a:p>
            <a:pPr marL="0" lvl="0" indent="0" algn="l" rtl="0">
              <a:lnSpc>
                <a:spcPct val="100000"/>
              </a:lnSpc>
              <a:spcBef>
                <a:spcPts val="0"/>
              </a:spcBef>
              <a:spcAft>
                <a:spcPts val="0"/>
              </a:spcAft>
              <a:buSzPts val="1400"/>
              <a:buNone/>
            </a:pPr>
            <a:endParaRPr sz="1200">
              <a:latin typeface="Lato"/>
              <a:ea typeface="Lato"/>
              <a:cs typeface="Lato"/>
              <a:sym typeface="Lato"/>
            </a:endParaRPr>
          </a:p>
          <a:p>
            <a:pPr marL="0" lvl="0" indent="0" algn="l" rtl="0">
              <a:lnSpc>
                <a:spcPct val="100000"/>
              </a:lnSpc>
              <a:spcBef>
                <a:spcPts val="0"/>
              </a:spcBef>
              <a:spcAft>
                <a:spcPts val="0"/>
              </a:spcAft>
              <a:buSzPts val="1400"/>
              <a:buNone/>
            </a:pPr>
            <a:endParaRPr sz="1200">
              <a:latin typeface="Lato"/>
              <a:ea typeface="Lato"/>
              <a:cs typeface="Lato"/>
              <a:sym typeface="Lato"/>
            </a:endParaRPr>
          </a:p>
          <a:p>
            <a:pPr marL="0" lvl="0" indent="0" algn="l" rtl="0">
              <a:lnSpc>
                <a:spcPct val="100000"/>
              </a:lnSpc>
              <a:spcBef>
                <a:spcPts val="0"/>
              </a:spcBef>
              <a:spcAft>
                <a:spcPts val="0"/>
              </a:spcAft>
              <a:buSzPts val="1400"/>
              <a:buNone/>
            </a:pPr>
            <a:r>
              <a:rPr lang="en-GB" sz="1200">
                <a:latin typeface="Lato"/>
                <a:ea typeface="Lato"/>
                <a:cs typeface="Lato"/>
                <a:sym typeface="Lato"/>
              </a:rPr>
              <a:t>          When an update is  available, it’s indicated by a  green disc.</a:t>
            </a:r>
            <a:endParaRPr sz="1200"/>
          </a:p>
        </p:txBody>
      </p:sp>
      <p:pic>
        <p:nvPicPr>
          <p:cNvPr id="98" name="Google Shape;98;p7"/>
          <p:cNvPicPr preferRelativeResize="0"/>
          <p:nvPr/>
        </p:nvPicPr>
        <p:blipFill rotWithShape="1">
          <a:blip r:embed="rId5">
            <a:alphaModFix/>
          </a:blip>
          <a:srcRect/>
          <a:stretch/>
        </p:blipFill>
        <p:spPr>
          <a:xfrm>
            <a:off x="150666" y="2572295"/>
            <a:ext cx="2102400" cy="1799655"/>
          </a:xfrm>
          <a:prstGeom prst="rect">
            <a:avLst/>
          </a:prstGeom>
          <a:noFill/>
          <a:ln>
            <a:noFill/>
          </a:ln>
        </p:spPr>
      </p:pic>
      <p:sp>
        <p:nvSpPr>
          <p:cNvPr id="99" name="Google Shape;99;p7"/>
          <p:cNvSpPr txBox="1"/>
          <p:nvPr/>
        </p:nvSpPr>
        <p:spPr>
          <a:xfrm>
            <a:off x="4318500" y="0"/>
            <a:ext cx="4825500" cy="360000"/>
          </a:xfrm>
          <a:prstGeom prst="rect">
            <a:avLst/>
          </a:prstGeom>
          <a:noFill/>
          <a:ln>
            <a:noFill/>
          </a:ln>
        </p:spPr>
        <p:txBody>
          <a:bodyPr spcFirstLastPara="1" wrap="square" lIns="90000" tIns="91425" rIns="91425" bIns="91425" anchor="t" anchorCtr="0">
            <a:noAutofit/>
          </a:bodyPr>
          <a:lstStyle/>
          <a:p>
            <a:pPr marL="457200" marR="0" lvl="0" indent="-228600" algn="r" rtl="0">
              <a:lnSpc>
                <a:spcPct val="115000"/>
              </a:lnSpc>
              <a:spcBef>
                <a:spcPts val="0"/>
              </a:spcBef>
              <a:spcAft>
                <a:spcPts val="0"/>
              </a:spcAft>
              <a:buClr>
                <a:schemeClr val="dk2"/>
              </a:buClr>
              <a:buSzPts val="1400"/>
              <a:buFont typeface="Arial"/>
              <a:buNone/>
            </a:pPr>
            <a:r>
              <a:rPr lang="en-GB" sz="1000" b="0" i="1" u="none" strike="noStrike" cap="none">
                <a:solidFill>
                  <a:schemeClr val="dk2"/>
                </a:solidFill>
                <a:latin typeface="Lato"/>
                <a:ea typeface="Lato"/>
                <a:cs typeface="Lato"/>
                <a:sym typeface="Lato"/>
              </a:rPr>
              <a:t>User Guide V8</a:t>
            </a:r>
            <a:endParaRPr sz="1400" b="0" i="0" u="none" strike="noStrike" cap="none">
              <a:solidFill>
                <a:srgbClr val="000000"/>
              </a:solidFill>
              <a:latin typeface="Arial"/>
              <a:ea typeface="Arial"/>
              <a:cs typeface="Arial"/>
              <a:sym typeface="Arial"/>
            </a:endParaRPr>
          </a:p>
          <a:p>
            <a:pPr marL="457200" marR="0" lvl="0" indent="-228600" algn="r" rtl="0">
              <a:lnSpc>
                <a:spcPct val="115000"/>
              </a:lnSpc>
              <a:spcBef>
                <a:spcPts val="0"/>
              </a:spcBef>
              <a:spcAft>
                <a:spcPts val="0"/>
              </a:spcAft>
              <a:buClr>
                <a:schemeClr val="dk2"/>
              </a:buClr>
              <a:buSzPts val="1400"/>
              <a:buFont typeface="Arial"/>
              <a:buNone/>
            </a:pPr>
            <a:endParaRPr sz="900" b="0" i="0" u="none" strike="noStrike" cap="none">
              <a:solidFill>
                <a:schemeClr val="dk2"/>
              </a:solidFill>
              <a:latin typeface="Lato"/>
              <a:ea typeface="Lato"/>
              <a:cs typeface="Lato"/>
              <a:sym typeface="Lato"/>
            </a:endParaRPr>
          </a:p>
        </p:txBody>
      </p:sp>
      <p:grpSp>
        <p:nvGrpSpPr>
          <p:cNvPr id="100" name="Google Shape;100;p7"/>
          <p:cNvGrpSpPr/>
          <p:nvPr/>
        </p:nvGrpSpPr>
        <p:grpSpPr>
          <a:xfrm>
            <a:off x="8330100" y="445025"/>
            <a:ext cx="502200" cy="509400"/>
            <a:chOff x="7619800" y="268825"/>
            <a:chExt cx="502200" cy="509400"/>
          </a:xfrm>
        </p:grpSpPr>
        <p:sp>
          <p:nvSpPr>
            <p:cNvPr id="101" name="Google Shape;101;p7"/>
            <p:cNvSpPr/>
            <p:nvPr/>
          </p:nvSpPr>
          <p:spPr>
            <a:xfrm>
              <a:off x="7619800" y="268825"/>
              <a:ext cx="502200" cy="509400"/>
            </a:xfrm>
            <a:prstGeom prst="ellipse">
              <a:avLst/>
            </a:prstGeom>
            <a:solidFill>
              <a:schemeClr val="lt1"/>
            </a:solidFill>
            <a:ln>
              <a:noFill/>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2" name="Google Shape;102;p7"/>
            <p:cNvPicPr preferRelativeResize="0"/>
            <p:nvPr/>
          </p:nvPicPr>
          <p:blipFill rotWithShape="1">
            <a:blip r:embed="rId6">
              <a:alphaModFix/>
            </a:blip>
            <a:srcRect/>
            <a:stretch/>
          </p:blipFill>
          <p:spPr>
            <a:xfrm>
              <a:off x="7712083" y="343525"/>
              <a:ext cx="317639" cy="360000"/>
            </a:xfrm>
            <a:prstGeom prst="rect">
              <a:avLst/>
            </a:prstGeom>
            <a:noFill/>
            <a:ln>
              <a:noFill/>
            </a:ln>
          </p:spPr>
        </p:pic>
      </p:grpSp>
      <p:sp>
        <p:nvSpPr>
          <p:cNvPr id="103" name="Google Shape;103;p7"/>
          <p:cNvSpPr txBox="1"/>
          <p:nvPr/>
        </p:nvSpPr>
        <p:spPr>
          <a:xfrm>
            <a:off x="4318550" y="4783500"/>
            <a:ext cx="4825500" cy="360000"/>
          </a:xfrm>
          <a:prstGeom prst="rect">
            <a:avLst/>
          </a:prstGeom>
          <a:noFill/>
          <a:ln>
            <a:noFill/>
          </a:ln>
        </p:spPr>
        <p:txBody>
          <a:bodyPr spcFirstLastPara="1" wrap="square" lIns="90000" tIns="91425" rIns="91425" bIns="91425" anchor="t" anchorCtr="0">
            <a:noAutofit/>
          </a:bodyPr>
          <a:lstStyle/>
          <a:p>
            <a:pPr marL="457200" marR="0" lvl="0" indent="-228600" algn="r" rtl="0">
              <a:lnSpc>
                <a:spcPct val="115000"/>
              </a:lnSpc>
              <a:spcBef>
                <a:spcPts val="0"/>
              </a:spcBef>
              <a:spcAft>
                <a:spcPts val="0"/>
              </a:spcAft>
              <a:buClr>
                <a:schemeClr val="dk2"/>
              </a:buClr>
              <a:buSzPts val="1400"/>
              <a:buFont typeface="Arial"/>
              <a:buNone/>
            </a:pPr>
            <a:r>
              <a:rPr lang="en-GB" sz="1200" b="0" i="1" u="sng" strike="noStrike" cap="none">
                <a:solidFill>
                  <a:schemeClr val="hlink"/>
                </a:solidFill>
                <a:latin typeface="Lato"/>
                <a:ea typeface="Lato"/>
                <a:cs typeface="Lato"/>
                <a:sym typeface="Lato"/>
                <a:hlinkClick r:id="rId7" action="ppaction://hlinksldjump"/>
              </a:rPr>
              <a:t>Back to contents</a:t>
            </a:r>
            <a:endParaRPr sz="1200" b="0" i="1" u="none" strike="noStrike" cap="none">
              <a:solidFill>
                <a:schemeClr val="dk2"/>
              </a:solidFill>
              <a:latin typeface="Lato"/>
              <a:ea typeface="Lato"/>
              <a:cs typeface="Lato"/>
              <a:sym typeface="Lato"/>
            </a:endParaRPr>
          </a:p>
          <a:p>
            <a:pPr marL="457200" marR="0" lvl="0" indent="-228600" algn="r" rtl="0">
              <a:lnSpc>
                <a:spcPct val="115000"/>
              </a:lnSpc>
              <a:spcBef>
                <a:spcPts val="0"/>
              </a:spcBef>
              <a:spcAft>
                <a:spcPts val="0"/>
              </a:spcAft>
              <a:buClr>
                <a:schemeClr val="dk2"/>
              </a:buClr>
              <a:buSzPts val="1400"/>
              <a:buFont typeface="Arial"/>
              <a:buNone/>
            </a:pPr>
            <a:endParaRPr sz="900" b="0" i="0" u="none" strike="noStrike" cap="none">
              <a:solidFill>
                <a:schemeClr val="dk2"/>
              </a:solidFill>
              <a:latin typeface="Lato"/>
              <a:ea typeface="Lato"/>
              <a:cs typeface="Lato"/>
              <a:sym typeface="Lato"/>
            </a:endParaRPr>
          </a:p>
        </p:txBody>
      </p:sp>
      <p:pic>
        <p:nvPicPr>
          <p:cNvPr id="104" name="Google Shape;104;p7"/>
          <p:cNvPicPr preferRelativeResize="0">
            <a:picLocks noGrp="1"/>
          </p:cNvPicPr>
          <p:nvPr>
            <p:ph type="pic" idx="2"/>
          </p:nvPr>
        </p:nvPicPr>
        <p:blipFill rotWithShape="1">
          <a:blip r:embed="rId8">
            <a:alphaModFix/>
          </a:blip>
          <a:srcRect t="-16840" b="-11810"/>
          <a:stretch/>
        </p:blipFill>
        <p:spPr>
          <a:xfrm>
            <a:off x="3859150" y="974725"/>
            <a:ext cx="5095900" cy="3594302"/>
          </a:xfrm>
          <a:prstGeom prst="rect">
            <a:avLst/>
          </a:prstGeom>
          <a:noFill/>
          <a:ln>
            <a:noFill/>
          </a:ln>
          <a:effectLst>
            <a:outerShdw blurRad="57150" dist="19050" dir="5400000" algn="bl" rotWithShape="0">
              <a:srgbClr val="000000">
                <a:alpha val="49019"/>
              </a:srgbClr>
            </a:outerShdw>
          </a:effectLst>
        </p:spPr>
      </p:pic>
      <p:sp>
        <p:nvSpPr>
          <p:cNvPr id="105" name="Google Shape;105;p7"/>
          <p:cNvSpPr/>
          <p:nvPr/>
        </p:nvSpPr>
        <p:spPr>
          <a:xfrm>
            <a:off x="8460300" y="1383875"/>
            <a:ext cx="241800" cy="255900"/>
          </a:xfrm>
          <a:prstGeom prst="ellipse">
            <a:avLst/>
          </a:prstGeom>
          <a:solidFill>
            <a:srgbClr val="FF4100">
              <a:alpha val="6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7"/>
          <p:cNvSpPr/>
          <p:nvPr/>
        </p:nvSpPr>
        <p:spPr>
          <a:xfrm>
            <a:off x="8702100" y="1383875"/>
            <a:ext cx="241800" cy="255900"/>
          </a:xfrm>
          <a:prstGeom prst="ellipse">
            <a:avLst/>
          </a:prstGeom>
          <a:solidFill>
            <a:srgbClr val="3ABE92">
              <a:alpha val="8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GB">
                <a:latin typeface="Lato"/>
                <a:ea typeface="Lato"/>
                <a:cs typeface="Lato"/>
                <a:sym typeface="Lato"/>
              </a:rPr>
              <a:t>Homepage | Notifications</a:t>
            </a:r>
            <a:endParaRPr/>
          </a:p>
        </p:txBody>
      </p:sp>
      <p:sp>
        <p:nvSpPr>
          <p:cNvPr id="112" name="Google Shape;112;p8"/>
          <p:cNvSpPr txBox="1">
            <a:spLocks noGrp="1"/>
          </p:cNvSpPr>
          <p:nvPr>
            <p:ph type="body" idx="1"/>
          </p:nvPr>
        </p:nvSpPr>
        <p:spPr>
          <a:xfrm>
            <a:off x="235500" y="1203325"/>
            <a:ext cx="4251600" cy="3365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68C4CA"/>
              </a:buClr>
              <a:buSzPts val="1400"/>
              <a:buNone/>
            </a:pPr>
            <a:endParaRPr sz="1200">
              <a:solidFill>
                <a:srgbClr val="000000"/>
              </a:solidFill>
              <a:latin typeface="Lato"/>
              <a:ea typeface="Lato"/>
              <a:cs typeface="Lato"/>
              <a:sym typeface="Lato"/>
            </a:endParaRPr>
          </a:p>
          <a:p>
            <a:pPr marL="0" lvl="0" indent="0" algn="l" rtl="0">
              <a:lnSpc>
                <a:spcPct val="100000"/>
              </a:lnSpc>
              <a:spcBef>
                <a:spcPts val="0"/>
              </a:spcBef>
              <a:spcAft>
                <a:spcPts val="0"/>
              </a:spcAft>
              <a:buClr>
                <a:srgbClr val="68C4CA"/>
              </a:buClr>
              <a:buSzPts val="1400"/>
              <a:buNone/>
            </a:pPr>
            <a:r>
              <a:rPr lang="en-GB" sz="1200">
                <a:solidFill>
                  <a:srgbClr val="3B3B3C"/>
                </a:solidFill>
                <a:latin typeface="Lato"/>
                <a:ea typeface="Lato"/>
                <a:cs typeface="Lato"/>
                <a:sym typeface="Lato"/>
              </a:rPr>
              <a:t>A notification enables you to receive </a:t>
            </a:r>
            <a:r>
              <a:rPr lang="en-GB" sz="1200" b="1">
                <a:solidFill>
                  <a:srgbClr val="3B3B3C"/>
                </a:solidFill>
                <a:latin typeface="Lato"/>
                <a:ea typeface="Lato"/>
                <a:cs typeface="Lato"/>
                <a:sym typeface="Lato"/>
              </a:rPr>
              <a:t>a communication from your administrator.</a:t>
            </a:r>
            <a:endParaRPr sz="1200" b="1">
              <a:solidFill>
                <a:srgbClr val="3B3B3C"/>
              </a:solidFill>
              <a:latin typeface="Lato"/>
              <a:ea typeface="Lato"/>
              <a:cs typeface="Lato"/>
              <a:sym typeface="Lato"/>
            </a:endParaRPr>
          </a:p>
          <a:p>
            <a:pPr marL="0" lvl="0" indent="0" algn="l" rtl="0">
              <a:lnSpc>
                <a:spcPct val="100000"/>
              </a:lnSpc>
              <a:spcBef>
                <a:spcPts val="0"/>
              </a:spcBef>
              <a:spcAft>
                <a:spcPts val="0"/>
              </a:spcAft>
              <a:buClr>
                <a:srgbClr val="68C4CA"/>
              </a:buClr>
              <a:buSzPts val="1400"/>
              <a:buNone/>
            </a:pPr>
            <a:endParaRPr sz="1200">
              <a:solidFill>
                <a:srgbClr val="3B3B3C"/>
              </a:solidFill>
              <a:latin typeface="Lato"/>
              <a:ea typeface="Lato"/>
              <a:cs typeface="Lato"/>
              <a:sym typeface="Lato"/>
            </a:endParaRPr>
          </a:p>
          <a:p>
            <a:pPr marL="0" lvl="0" indent="0" algn="l" rtl="0">
              <a:lnSpc>
                <a:spcPct val="100000"/>
              </a:lnSpc>
              <a:spcBef>
                <a:spcPts val="0"/>
              </a:spcBef>
              <a:spcAft>
                <a:spcPts val="0"/>
              </a:spcAft>
              <a:buClr>
                <a:srgbClr val="68C4CA"/>
              </a:buClr>
              <a:buSzPts val="1400"/>
              <a:buNone/>
            </a:pPr>
            <a:r>
              <a:rPr lang="en-GB" sz="1200">
                <a:latin typeface="Lato"/>
                <a:ea typeface="Lato"/>
                <a:cs typeface="Lato"/>
                <a:sym typeface="Lato"/>
              </a:rPr>
              <a:t>They can’t be deleted. You have access to new and old</a:t>
            </a:r>
            <a:r>
              <a:rPr lang="en-GB" sz="1200">
                <a:solidFill>
                  <a:srgbClr val="3B3B3C"/>
                </a:solidFill>
                <a:latin typeface="Lato"/>
                <a:ea typeface="Lato"/>
                <a:cs typeface="Lato"/>
                <a:sym typeface="Lato"/>
              </a:rPr>
              <a:t> notifications alike.</a:t>
            </a:r>
            <a:endParaRPr sz="1200">
              <a:solidFill>
                <a:srgbClr val="3B3B3C"/>
              </a:solidFill>
            </a:endParaRPr>
          </a:p>
          <a:p>
            <a:pPr marL="0" lvl="0" indent="0" algn="l" rtl="0">
              <a:lnSpc>
                <a:spcPct val="100000"/>
              </a:lnSpc>
              <a:spcBef>
                <a:spcPts val="0"/>
              </a:spcBef>
              <a:spcAft>
                <a:spcPts val="0"/>
              </a:spcAft>
              <a:buClr>
                <a:srgbClr val="000000"/>
              </a:buClr>
              <a:buSzPts val="1400"/>
              <a:buNone/>
            </a:pPr>
            <a:endParaRPr sz="1200">
              <a:solidFill>
                <a:srgbClr val="3B3B3C"/>
              </a:solidFill>
              <a:latin typeface="Lato"/>
              <a:ea typeface="Lato"/>
              <a:cs typeface="Lato"/>
              <a:sym typeface="Lato"/>
            </a:endParaRPr>
          </a:p>
          <a:p>
            <a:pPr marL="0" lvl="0" indent="0" algn="l" rtl="0">
              <a:lnSpc>
                <a:spcPct val="100000"/>
              </a:lnSpc>
              <a:spcBef>
                <a:spcPts val="0"/>
              </a:spcBef>
              <a:spcAft>
                <a:spcPts val="0"/>
              </a:spcAft>
              <a:buClr>
                <a:srgbClr val="68C4CA"/>
              </a:buClr>
              <a:buSzPts val="1400"/>
              <a:buNone/>
            </a:pPr>
            <a:r>
              <a:rPr lang="en-GB" sz="1200">
                <a:latin typeface="Lato"/>
                <a:ea typeface="Lato"/>
                <a:cs typeface="Lato"/>
                <a:sym typeface="Lato"/>
              </a:rPr>
              <a:t>When a</a:t>
            </a:r>
            <a:r>
              <a:rPr lang="en-GB" sz="1200">
                <a:solidFill>
                  <a:srgbClr val="3B3B3C"/>
                </a:solidFill>
                <a:latin typeface="Lato"/>
                <a:ea typeface="Lato"/>
                <a:cs typeface="Lato"/>
                <a:sym typeface="Lato"/>
              </a:rPr>
              <a:t> notification is received or </a:t>
            </a:r>
            <a:r>
              <a:rPr lang="en-GB" sz="1200">
                <a:latin typeface="Lato"/>
                <a:ea typeface="Lato"/>
                <a:cs typeface="Lato"/>
                <a:sym typeface="Lato"/>
              </a:rPr>
              <a:t>unread, a red </a:t>
            </a:r>
            <a:r>
              <a:rPr lang="en-GB" sz="1200">
                <a:solidFill>
                  <a:srgbClr val="3B3B3C"/>
                </a:solidFill>
                <a:latin typeface="Lato"/>
                <a:ea typeface="Lato"/>
                <a:cs typeface="Lato"/>
                <a:sym typeface="Lato"/>
              </a:rPr>
              <a:t>disc is added to the application’s icon and menu until it’s opened.</a:t>
            </a:r>
            <a:endParaRPr sz="1200">
              <a:solidFill>
                <a:srgbClr val="3B3B3C"/>
              </a:solidFill>
              <a:latin typeface="Lato"/>
              <a:ea typeface="Lato"/>
              <a:cs typeface="Lato"/>
              <a:sym typeface="Lato"/>
            </a:endParaRPr>
          </a:p>
          <a:p>
            <a:pPr marL="0" lvl="0" indent="0" algn="l" rtl="0">
              <a:lnSpc>
                <a:spcPct val="100000"/>
              </a:lnSpc>
              <a:spcBef>
                <a:spcPts val="0"/>
              </a:spcBef>
              <a:spcAft>
                <a:spcPts val="0"/>
              </a:spcAft>
              <a:buClr>
                <a:srgbClr val="68C4CA"/>
              </a:buClr>
              <a:buSzPts val="1400"/>
              <a:buNone/>
            </a:pPr>
            <a:endParaRPr sz="1200">
              <a:solidFill>
                <a:srgbClr val="3B3B3C"/>
              </a:solidFill>
              <a:latin typeface="Lato"/>
              <a:ea typeface="Lato"/>
              <a:cs typeface="Lato"/>
              <a:sym typeface="Lato"/>
            </a:endParaRPr>
          </a:p>
          <a:p>
            <a:pPr marL="0" lvl="0" indent="0" algn="l" rtl="0">
              <a:lnSpc>
                <a:spcPct val="100000"/>
              </a:lnSpc>
              <a:spcBef>
                <a:spcPts val="0"/>
              </a:spcBef>
              <a:spcAft>
                <a:spcPts val="0"/>
              </a:spcAft>
              <a:buClr>
                <a:srgbClr val="68C4CA"/>
              </a:buClr>
              <a:buSzPts val="1400"/>
              <a:buNone/>
            </a:pPr>
            <a:r>
              <a:rPr lang="en-GB" sz="1200">
                <a:solidFill>
                  <a:srgbClr val="3B3B3C"/>
                </a:solidFill>
                <a:latin typeface="Lato"/>
                <a:ea typeface="Lato"/>
                <a:cs typeface="Lato"/>
                <a:sym typeface="Lato"/>
              </a:rPr>
              <a:t>Very practical when it comes to being informed of the availability of new content!</a:t>
            </a:r>
            <a:endParaRPr sz="1200">
              <a:solidFill>
                <a:srgbClr val="3B3B3C"/>
              </a:solidFill>
              <a:latin typeface="Lato"/>
              <a:ea typeface="Lato"/>
              <a:cs typeface="Lato"/>
              <a:sym typeface="Lato"/>
            </a:endParaRPr>
          </a:p>
          <a:p>
            <a:pPr marL="0" lvl="0" indent="0" algn="l" rtl="0">
              <a:lnSpc>
                <a:spcPct val="100000"/>
              </a:lnSpc>
              <a:spcBef>
                <a:spcPts val="0"/>
              </a:spcBef>
              <a:spcAft>
                <a:spcPts val="0"/>
              </a:spcAft>
              <a:buClr>
                <a:srgbClr val="68C4CA"/>
              </a:buClr>
              <a:buSzPts val="1600"/>
              <a:buNone/>
            </a:pPr>
            <a:endParaRPr sz="1200">
              <a:solidFill>
                <a:srgbClr val="68C4CA"/>
              </a:solidFill>
              <a:latin typeface="Lato"/>
              <a:ea typeface="Lato"/>
              <a:cs typeface="Lato"/>
              <a:sym typeface="Lato"/>
            </a:endParaRPr>
          </a:p>
          <a:p>
            <a:pPr marL="457200" marR="0" lvl="0" indent="-228600" algn="just" rtl="0">
              <a:lnSpc>
                <a:spcPct val="115000"/>
              </a:lnSpc>
              <a:spcBef>
                <a:spcPts val="0"/>
              </a:spcBef>
              <a:spcAft>
                <a:spcPts val="0"/>
              </a:spcAft>
              <a:buClr>
                <a:schemeClr val="dk2"/>
              </a:buClr>
              <a:buSzPts val="1400"/>
              <a:buFont typeface="Arial"/>
              <a:buNone/>
            </a:pPr>
            <a:endParaRPr sz="1200"/>
          </a:p>
        </p:txBody>
      </p:sp>
      <p:pic>
        <p:nvPicPr>
          <p:cNvPr id="113" name="Google Shape;113;p8"/>
          <p:cNvPicPr preferRelativeResize="0">
            <a:picLocks noGrp="1"/>
          </p:cNvPicPr>
          <p:nvPr>
            <p:ph type="pic" idx="2"/>
          </p:nvPr>
        </p:nvPicPr>
        <p:blipFill rotWithShape="1">
          <a:blip r:embed="rId3">
            <a:alphaModFix/>
          </a:blip>
          <a:srcRect l="-757" t="-20544" r="-1555" b="-20558"/>
          <a:stretch/>
        </p:blipFill>
        <p:spPr>
          <a:xfrm>
            <a:off x="4747175" y="1039450"/>
            <a:ext cx="4055450" cy="3365499"/>
          </a:xfrm>
          <a:prstGeom prst="rect">
            <a:avLst/>
          </a:prstGeom>
          <a:noFill/>
          <a:ln>
            <a:noFill/>
          </a:ln>
          <a:effectLst>
            <a:outerShdw blurRad="57150" dist="19050" dir="5400000" algn="bl" rotWithShape="0">
              <a:srgbClr val="000000">
                <a:alpha val="49019"/>
              </a:srgbClr>
            </a:outerShdw>
          </a:effectLst>
        </p:spPr>
      </p:pic>
      <p:sp>
        <p:nvSpPr>
          <p:cNvPr id="114" name="Google Shape;114;p8"/>
          <p:cNvSpPr txBox="1">
            <a:spLocks noGrp="1"/>
          </p:cNvSpPr>
          <p:nvPr>
            <p:ph type="body" idx="3"/>
          </p:nvPr>
        </p:nvSpPr>
        <p:spPr>
          <a:xfrm>
            <a:off x="4318550" y="4783500"/>
            <a:ext cx="4825500" cy="360000"/>
          </a:xfrm>
          <a:prstGeom prst="rect">
            <a:avLst/>
          </a:prstGeom>
          <a:noFill/>
          <a:ln>
            <a:noFill/>
          </a:ln>
        </p:spPr>
        <p:txBody>
          <a:bodyPr spcFirstLastPara="1" wrap="square" lIns="90000" tIns="91425" rIns="91425" bIns="91425" anchor="t" anchorCtr="0">
            <a:noAutofit/>
          </a:bodyPr>
          <a:lstStyle/>
          <a:p>
            <a:pPr marL="457200" lvl="0" indent="-228600" algn="r" rtl="0">
              <a:lnSpc>
                <a:spcPct val="115000"/>
              </a:lnSpc>
              <a:spcBef>
                <a:spcPts val="0"/>
              </a:spcBef>
              <a:spcAft>
                <a:spcPts val="0"/>
              </a:spcAft>
              <a:buSzPts val="1400"/>
              <a:buNone/>
            </a:pPr>
            <a:r>
              <a:rPr lang="en-GB" sz="1200" i="1" u="sng">
                <a:solidFill>
                  <a:schemeClr val="hlink"/>
                </a:solidFill>
                <a:hlinkClick r:id="rId4" action="ppaction://hlinksldjump"/>
              </a:rPr>
              <a:t>Back to contents</a:t>
            </a:r>
            <a:endParaRPr sz="1200" i="1"/>
          </a:p>
          <a:p>
            <a:pPr marL="457200" lvl="0" indent="-228600" algn="r" rtl="0">
              <a:lnSpc>
                <a:spcPct val="115000"/>
              </a:lnSpc>
              <a:spcBef>
                <a:spcPts val="0"/>
              </a:spcBef>
              <a:spcAft>
                <a:spcPts val="0"/>
              </a:spcAft>
              <a:buSzPts val="1400"/>
              <a:buNone/>
            </a:pPr>
            <a:endParaRPr/>
          </a:p>
        </p:txBody>
      </p:sp>
      <p:sp>
        <p:nvSpPr>
          <p:cNvPr id="115" name="Google Shape;115;p8"/>
          <p:cNvSpPr txBox="1"/>
          <p:nvPr/>
        </p:nvSpPr>
        <p:spPr>
          <a:xfrm>
            <a:off x="4318500" y="0"/>
            <a:ext cx="4825500" cy="360000"/>
          </a:xfrm>
          <a:prstGeom prst="rect">
            <a:avLst/>
          </a:prstGeom>
          <a:noFill/>
          <a:ln>
            <a:noFill/>
          </a:ln>
        </p:spPr>
        <p:txBody>
          <a:bodyPr spcFirstLastPara="1" wrap="square" lIns="90000" tIns="91425" rIns="91425" bIns="91425" anchor="t" anchorCtr="0">
            <a:noAutofit/>
          </a:bodyPr>
          <a:lstStyle/>
          <a:p>
            <a:pPr marL="457200" marR="0" lvl="0" indent="-228600" algn="r" rtl="0">
              <a:lnSpc>
                <a:spcPct val="115000"/>
              </a:lnSpc>
              <a:spcBef>
                <a:spcPts val="0"/>
              </a:spcBef>
              <a:spcAft>
                <a:spcPts val="0"/>
              </a:spcAft>
              <a:buClr>
                <a:schemeClr val="dk2"/>
              </a:buClr>
              <a:buSzPts val="1400"/>
              <a:buFont typeface="Arial"/>
              <a:buNone/>
            </a:pPr>
            <a:r>
              <a:rPr lang="en-GB" sz="1000" b="0" i="1" u="none" strike="noStrike" cap="none">
                <a:solidFill>
                  <a:schemeClr val="dk2"/>
                </a:solidFill>
                <a:latin typeface="Lato"/>
                <a:ea typeface="Lato"/>
                <a:cs typeface="Lato"/>
                <a:sym typeface="Lato"/>
              </a:rPr>
              <a:t>User Guide V8</a:t>
            </a:r>
            <a:endParaRPr sz="1400" b="0" i="0" u="none" strike="noStrike" cap="none">
              <a:solidFill>
                <a:srgbClr val="000000"/>
              </a:solidFill>
              <a:latin typeface="Arial"/>
              <a:ea typeface="Arial"/>
              <a:cs typeface="Arial"/>
              <a:sym typeface="Arial"/>
            </a:endParaRPr>
          </a:p>
          <a:p>
            <a:pPr marL="457200" marR="0" lvl="0" indent="-228600" algn="r" rtl="0">
              <a:lnSpc>
                <a:spcPct val="115000"/>
              </a:lnSpc>
              <a:spcBef>
                <a:spcPts val="0"/>
              </a:spcBef>
              <a:spcAft>
                <a:spcPts val="0"/>
              </a:spcAft>
              <a:buClr>
                <a:schemeClr val="dk2"/>
              </a:buClr>
              <a:buSzPts val="1400"/>
              <a:buFont typeface="Arial"/>
              <a:buNone/>
            </a:pPr>
            <a:endParaRPr sz="900" b="0" i="0" u="none" strike="noStrike" cap="none">
              <a:solidFill>
                <a:schemeClr val="dk2"/>
              </a:solidFill>
              <a:latin typeface="Lato"/>
              <a:ea typeface="Lato"/>
              <a:cs typeface="Lato"/>
              <a:sym typeface="Lato"/>
            </a:endParaRPr>
          </a:p>
        </p:txBody>
      </p:sp>
      <p:grpSp>
        <p:nvGrpSpPr>
          <p:cNvPr id="116" name="Google Shape;116;p8"/>
          <p:cNvGrpSpPr/>
          <p:nvPr/>
        </p:nvGrpSpPr>
        <p:grpSpPr>
          <a:xfrm>
            <a:off x="8330100" y="445025"/>
            <a:ext cx="502200" cy="509400"/>
            <a:chOff x="7619800" y="268825"/>
            <a:chExt cx="502200" cy="509400"/>
          </a:xfrm>
        </p:grpSpPr>
        <p:sp>
          <p:nvSpPr>
            <p:cNvPr id="117" name="Google Shape;117;p8"/>
            <p:cNvSpPr/>
            <p:nvPr/>
          </p:nvSpPr>
          <p:spPr>
            <a:xfrm>
              <a:off x="7619800" y="268825"/>
              <a:ext cx="502200" cy="509400"/>
            </a:xfrm>
            <a:prstGeom prst="ellipse">
              <a:avLst/>
            </a:prstGeom>
            <a:solidFill>
              <a:schemeClr val="lt1"/>
            </a:solidFill>
            <a:ln>
              <a:noFill/>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8" name="Google Shape;118;p8"/>
            <p:cNvPicPr preferRelativeResize="0"/>
            <p:nvPr/>
          </p:nvPicPr>
          <p:blipFill rotWithShape="1">
            <a:blip r:embed="rId5">
              <a:alphaModFix/>
            </a:blip>
            <a:srcRect/>
            <a:stretch/>
          </p:blipFill>
          <p:spPr>
            <a:xfrm>
              <a:off x="7712083" y="343525"/>
              <a:ext cx="317639" cy="360000"/>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GB">
                <a:latin typeface="Lato"/>
                <a:ea typeface="Lato"/>
                <a:cs typeface="Lato"/>
                <a:sym typeface="Lato"/>
              </a:rPr>
              <a:t>Homepage | Settings</a:t>
            </a:r>
            <a:endParaRPr/>
          </a:p>
        </p:txBody>
      </p:sp>
      <p:sp>
        <p:nvSpPr>
          <p:cNvPr id="124" name="Google Shape;124;p9"/>
          <p:cNvSpPr txBox="1">
            <a:spLocks noGrp="1"/>
          </p:cNvSpPr>
          <p:nvPr>
            <p:ph type="body" idx="1"/>
          </p:nvPr>
        </p:nvSpPr>
        <p:spPr>
          <a:xfrm>
            <a:off x="235500" y="1203325"/>
            <a:ext cx="4251600" cy="33657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SzPts val="1400"/>
              <a:buNone/>
            </a:pPr>
            <a:endParaRPr sz="1200">
              <a:latin typeface="Lato"/>
              <a:ea typeface="Lato"/>
              <a:cs typeface="Lato"/>
              <a:sym typeface="Lato"/>
            </a:endParaRPr>
          </a:p>
          <a:p>
            <a:pPr marL="311150" lvl="0" indent="-190500" algn="just" rtl="0">
              <a:lnSpc>
                <a:spcPct val="100000"/>
              </a:lnSpc>
              <a:spcBef>
                <a:spcPts val="0"/>
              </a:spcBef>
              <a:spcAft>
                <a:spcPts val="0"/>
              </a:spcAft>
              <a:buSzPts val="1200"/>
              <a:buFont typeface="Arial"/>
              <a:buChar char="•"/>
            </a:pPr>
            <a:r>
              <a:rPr lang="en-GB" sz="1200">
                <a:solidFill>
                  <a:srgbClr val="3ABE92"/>
                </a:solidFill>
                <a:latin typeface="Lato"/>
                <a:ea typeface="Lato"/>
                <a:cs typeface="Lato"/>
                <a:sym typeface="Lato"/>
              </a:rPr>
              <a:t>█</a:t>
            </a:r>
            <a:r>
              <a:rPr lang="en-GB" sz="1200">
                <a:solidFill>
                  <a:srgbClr val="FFE61F"/>
                </a:solidFill>
                <a:latin typeface="Lato"/>
                <a:ea typeface="Lato"/>
                <a:cs typeface="Lato"/>
                <a:sym typeface="Lato"/>
              </a:rPr>
              <a:t> </a:t>
            </a:r>
            <a:r>
              <a:rPr lang="en-GB" sz="1200" b="1">
                <a:solidFill>
                  <a:srgbClr val="3B3B3C"/>
                </a:solidFill>
                <a:latin typeface="Lato"/>
                <a:ea typeface="Lato"/>
                <a:cs typeface="Lato"/>
                <a:sym typeface="Lato"/>
              </a:rPr>
              <a:t>personalise</a:t>
            </a:r>
            <a:r>
              <a:rPr lang="en-GB" sz="1200">
                <a:solidFill>
                  <a:srgbClr val="3B3B3C"/>
                </a:solidFill>
                <a:latin typeface="Lato"/>
                <a:ea typeface="Lato"/>
                <a:cs typeface="Lato"/>
                <a:sym typeface="Lato"/>
              </a:rPr>
              <a:t> your app’s </a:t>
            </a:r>
            <a:r>
              <a:rPr lang="en-GB" sz="1200" b="1">
                <a:solidFill>
                  <a:srgbClr val="3B3B3C"/>
                </a:solidFill>
                <a:latin typeface="Lato"/>
                <a:ea typeface="Lato"/>
                <a:cs typeface="Lato"/>
                <a:sym typeface="Lato"/>
              </a:rPr>
              <a:t>graphic features</a:t>
            </a:r>
            <a:endParaRPr sz="1200">
              <a:solidFill>
                <a:srgbClr val="3B3B3C"/>
              </a:solidFill>
            </a:endParaRPr>
          </a:p>
          <a:p>
            <a:pPr marL="596900" lvl="1" indent="0" algn="just" rtl="0">
              <a:lnSpc>
                <a:spcPct val="100000"/>
              </a:lnSpc>
              <a:spcBef>
                <a:spcPts val="0"/>
              </a:spcBef>
              <a:spcAft>
                <a:spcPts val="0"/>
              </a:spcAft>
              <a:buSzPts val="900"/>
              <a:buNone/>
            </a:pPr>
            <a:endParaRPr sz="1200">
              <a:solidFill>
                <a:srgbClr val="3B3B3C"/>
              </a:solidFill>
              <a:latin typeface="Lato"/>
              <a:ea typeface="Lato"/>
              <a:cs typeface="Lato"/>
              <a:sym typeface="Lato"/>
            </a:endParaRPr>
          </a:p>
          <a:p>
            <a:pPr marL="768350" lvl="1" indent="-190500" algn="just" rtl="0">
              <a:lnSpc>
                <a:spcPct val="100000"/>
              </a:lnSpc>
              <a:spcBef>
                <a:spcPts val="0"/>
              </a:spcBef>
              <a:spcAft>
                <a:spcPts val="0"/>
              </a:spcAft>
              <a:buClr>
                <a:srgbClr val="3B3B3C"/>
              </a:buClr>
              <a:buSzPts val="1200"/>
              <a:buFont typeface="Arial"/>
              <a:buChar char="•"/>
            </a:pPr>
            <a:r>
              <a:rPr lang="en-GB" sz="1200">
                <a:solidFill>
                  <a:srgbClr val="3B3B3C"/>
                </a:solidFill>
                <a:latin typeface="Lato"/>
                <a:ea typeface="Lato"/>
                <a:cs typeface="Lato"/>
                <a:sym typeface="Lato"/>
              </a:rPr>
              <a:t>Display appointments on homepage</a:t>
            </a:r>
            <a:endParaRPr sz="1200">
              <a:solidFill>
                <a:srgbClr val="3B3B3C"/>
              </a:solidFill>
            </a:endParaRPr>
          </a:p>
          <a:p>
            <a:pPr marL="768350" lvl="1" indent="-190500" algn="just" rtl="0">
              <a:lnSpc>
                <a:spcPct val="100000"/>
              </a:lnSpc>
              <a:spcBef>
                <a:spcPts val="0"/>
              </a:spcBef>
              <a:spcAft>
                <a:spcPts val="0"/>
              </a:spcAft>
              <a:buClr>
                <a:srgbClr val="3B3B3C"/>
              </a:buClr>
              <a:buSzPts val="1200"/>
              <a:buFont typeface="Arial"/>
              <a:buChar char="•"/>
            </a:pPr>
            <a:r>
              <a:rPr lang="en-GB" sz="1200">
                <a:solidFill>
                  <a:srgbClr val="3B3B3C"/>
                </a:solidFill>
                <a:latin typeface="Lato"/>
                <a:ea typeface="Lato"/>
                <a:cs typeface="Lato"/>
                <a:sym typeface="Lato"/>
              </a:rPr>
              <a:t>Browsing mode</a:t>
            </a:r>
            <a:endParaRPr sz="1200">
              <a:solidFill>
                <a:srgbClr val="3B3B3C"/>
              </a:solidFill>
              <a:latin typeface="Lato"/>
              <a:ea typeface="Lato"/>
              <a:cs typeface="Lato"/>
              <a:sym typeface="Lato"/>
            </a:endParaRPr>
          </a:p>
          <a:p>
            <a:pPr marL="914400" lvl="0" indent="0" algn="just" rtl="0">
              <a:lnSpc>
                <a:spcPct val="100000"/>
              </a:lnSpc>
              <a:spcBef>
                <a:spcPts val="0"/>
              </a:spcBef>
              <a:spcAft>
                <a:spcPts val="0"/>
              </a:spcAft>
              <a:buSzPts val="1400"/>
              <a:buNone/>
            </a:pPr>
            <a:endParaRPr sz="1200">
              <a:latin typeface="Lato"/>
              <a:ea typeface="Lato"/>
              <a:cs typeface="Lato"/>
              <a:sym typeface="Lato"/>
            </a:endParaRPr>
          </a:p>
          <a:p>
            <a:pPr marL="311150" lvl="0" indent="-114300" algn="just" rtl="0">
              <a:lnSpc>
                <a:spcPct val="100000"/>
              </a:lnSpc>
              <a:spcBef>
                <a:spcPts val="0"/>
              </a:spcBef>
              <a:spcAft>
                <a:spcPts val="0"/>
              </a:spcAft>
              <a:buSzPts val="900"/>
              <a:buFont typeface="Arial"/>
              <a:buNone/>
            </a:pPr>
            <a:endParaRPr sz="1200">
              <a:latin typeface="Lato"/>
              <a:ea typeface="Lato"/>
              <a:cs typeface="Lato"/>
              <a:sym typeface="Lato"/>
            </a:endParaRPr>
          </a:p>
          <a:p>
            <a:pPr marL="311150" lvl="0" indent="-190500" algn="just" rtl="0">
              <a:lnSpc>
                <a:spcPct val="100000"/>
              </a:lnSpc>
              <a:spcBef>
                <a:spcPts val="0"/>
              </a:spcBef>
              <a:spcAft>
                <a:spcPts val="0"/>
              </a:spcAft>
              <a:buSzPts val="1200"/>
              <a:buFont typeface="Arial"/>
              <a:buChar char="•"/>
            </a:pPr>
            <a:r>
              <a:rPr lang="en-GB" sz="1200">
                <a:solidFill>
                  <a:srgbClr val="74CAFF"/>
                </a:solidFill>
                <a:latin typeface="Lato"/>
                <a:ea typeface="Lato"/>
                <a:cs typeface="Lato"/>
                <a:sym typeface="Lato"/>
              </a:rPr>
              <a:t>█</a:t>
            </a:r>
            <a:r>
              <a:rPr lang="en-GB" sz="1200">
                <a:solidFill>
                  <a:srgbClr val="FFE61F"/>
                </a:solidFill>
                <a:latin typeface="Lato"/>
                <a:ea typeface="Lato"/>
                <a:cs typeface="Lato"/>
                <a:sym typeface="Lato"/>
              </a:rPr>
              <a:t> </a:t>
            </a:r>
            <a:r>
              <a:rPr lang="en-GB" sz="1200" b="1">
                <a:latin typeface="Lato"/>
                <a:ea typeface="Lato"/>
                <a:cs typeface="Lato"/>
                <a:sym typeface="Lato"/>
              </a:rPr>
              <a:t>technical information </a:t>
            </a:r>
            <a:r>
              <a:rPr lang="en-GB" sz="1200">
                <a:latin typeface="Lato"/>
                <a:ea typeface="Lato"/>
                <a:cs typeface="Lato"/>
                <a:sym typeface="Lato"/>
              </a:rPr>
              <a:t>on your application</a:t>
            </a:r>
            <a:endParaRPr sz="1200"/>
          </a:p>
          <a:p>
            <a:pPr marL="768350" lvl="1" indent="-114300" algn="just" rtl="0">
              <a:lnSpc>
                <a:spcPct val="100000"/>
              </a:lnSpc>
              <a:spcBef>
                <a:spcPts val="0"/>
              </a:spcBef>
              <a:spcAft>
                <a:spcPts val="0"/>
              </a:spcAft>
              <a:buSzPts val="900"/>
              <a:buFont typeface="Arial"/>
              <a:buNone/>
            </a:pPr>
            <a:endParaRPr sz="1200">
              <a:latin typeface="Lato"/>
              <a:ea typeface="Lato"/>
              <a:cs typeface="Lato"/>
              <a:sym typeface="Lato"/>
            </a:endParaRPr>
          </a:p>
          <a:p>
            <a:pPr marL="768350" lvl="1" indent="-190500" algn="just" rtl="0">
              <a:lnSpc>
                <a:spcPct val="100000"/>
              </a:lnSpc>
              <a:spcBef>
                <a:spcPts val="0"/>
              </a:spcBef>
              <a:spcAft>
                <a:spcPts val="0"/>
              </a:spcAft>
              <a:buClr>
                <a:srgbClr val="3B3B3C"/>
              </a:buClr>
              <a:buSzPts val="1200"/>
              <a:buFont typeface="Arial"/>
              <a:buChar char="•"/>
            </a:pPr>
            <a:r>
              <a:rPr lang="en-GB" sz="1200">
                <a:solidFill>
                  <a:srgbClr val="3B3B3C"/>
                </a:solidFill>
                <a:latin typeface="Lato"/>
                <a:ea typeface="Lato"/>
                <a:cs typeface="Lato"/>
                <a:sym typeface="Lato"/>
              </a:rPr>
              <a:t>Application version</a:t>
            </a:r>
            <a:endParaRPr sz="1200">
              <a:solidFill>
                <a:srgbClr val="3B3B3C"/>
              </a:solidFill>
            </a:endParaRPr>
          </a:p>
          <a:p>
            <a:pPr marL="768350" lvl="1" indent="-190500" algn="just" rtl="0">
              <a:lnSpc>
                <a:spcPct val="100000"/>
              </a:lnSpc>
              <a:spcBef>
                <a:spcPts val="0"/>
              </a:spcBef>
              <a:spcAft>
                <a:spcPts val="0"/>
              </a:spcAft>
              <a:buClr>
                <a:srgbClr val="3B3B3C"/>
              </a:buClr>
              <a:buSzPts val="1200"/>
              <a:buFont typeface="Arial"/>
              <a:buChar char="•"/>
            </a:pPr>
            <a:r>
              <a:rPr lang="en-GB" sz="1200">
                <a:solidFill>
                  <a:srgbClr val="3B3B3C"/>
                </a:solidFill>
                <a:latin typeface="Lato"/>
                <a:ea typeface="Lato"/>
                <a:cs typeface="Lato"/>
                <a:sym typeface="Lato"/>
              </a:rPr>
              <a:t>Device ID </a:t>
            </a:r>
            <a:endParaRPr sz="1200">
              <a:solidFill>
                <a:srgbClr val="3B3B3C"/>
              </a:solidFill>
              <a:latin typeface="Lato"/>
              <a:ea typeface="Lato"/>
              <a:cs typeface="Lato"/>
              <a:sym typeface="Lato"/>
            </a:endParaRPr>
          </a:p>
          <a:p>
            <a:pPr marL="0" lvl="0" indent="0" algn="just" rtl="0">
              <a:lnSpc>
                <a:spcPct val="100000"/>
              </a:lnSpc>
              <a:spcBef>
                <a:spcPts val="0"/>
              </a:spcBef>
              <a:spcAft>
                <a:spcPts val="0"/>
              </a:spcAft>
              <a:buSzPts val="1400"/>
              <a:buNone/>
            </a:pPr>
            <a:endParaRPr sz="1200">
              <a:solidFill>
                <a:srgbClr val="3B3B3C"/>
              </a:solidFill>
              <a:latin typeface="Lato"/>
              <a:ea typeface="Lato"/>
              <a:cs typeface="Lato"/>
              <a:sym typeface="Lato"/>
            </a:endParaRPr>
          </a:p>
          <a:p>
            <a:pPr marL="0" lvl="0" indent="0" algn="just" rtl="0">
              <a:lnSpc>
                <a:spcPct val="100000"/>
              </a:lnSpc>
              <a:spcBef>
                <a:spcPts val="0"/>
              </a:spcBef>
              <a:spcAft>
                <a:spcPts val="0"/>
              </a:spcAft>
              <a:buSzPts val="1400"/>
              <a:buNone/>
            </a:pPr>
            <a:endParaRPr sz="1200">
              <a:solidFill>
                <a:srgbClr val="3B3B3C"/>
              </a:solidFill>
              <a:latin typeface="Lato"/>
              <a:ea typeface="Lato"/>
              <a:cs typeface="Lato"/>
              <a:sym typeface="Lato"/>
            </a:endParaRPr>
          </a:p>
          <a:p>
            <a:pPr marL="0" lvl="0" indent="0" algn="just" rtl="0">
              <a:lnSpc>
                <a:spcPct val="100000"/>
              </a:lnSpc>
              <a:spcBef>
                <a:spcPts val="0"/>
              </a:spcBef>
              <a:spcAft>
                <a:spcPts val="0"/>
              </a:spcAft>
              <a:buSzPts val="1400"/>
              <a:buNone/>
            </a:pPr>
            <a:r>
              <a:rPr lang="en-GB" sz="1200" i="1">
                <a:solidFill>
                  <a:srgbClr val="3B3B3C"/>
                </a:solidFill>
                <a:latin typeface="Lato"/>
                <a:ea typeface="Lato"/>
                <a:cs typeface="Lato"/>
                <a:sym typeface="Lato"/>
              </a:rPr>
              <a:t>NB: inform your administrator of this number in order to save time if you encounter a problem on your device.</a:t>
            </a:r>
            <a:endParaRPr sz="1200" i="1">
              <a:solidFill>
                <a:srgbClr val="3B3B3C"/>
              </a:solidFill>
              <a:latin typeface="Lato"/>
              <a:ea typeface="Lato"/>
              <a:cs typeface="Lato"/>
              <a:sym typeface="Lato"/>
            </a:endParaRPr>
          </a:p>
          <a:p>
            <a:pPr marL="457200" marR="0" lvl="0" indent="-228600" algn="just" rtl="0">
              <a:lnSpc>
                <a:spcPct val="115000"/>
              </a:lnSpc>
              <a:spcBef>
                <a:spcPts val="0"/>
              </a:spcBef>
              <a:spcAft>
                <a:spcPts val="0"/>
              </a:spcAft>
              <a:buClr>
                <a:schemeClr val="dk2"/>
              </a:buClr>
              <a:buSzPts val="1400"/>
              <a:buFont typeface="Arial"/>
              <a:buNone/>
            </a:pPr>
            <a:endParaRPr sz="1200"/>
          </a:p>
        </p:txBody>
      </p:sp>
      <p:pic>
        <p:nvPicPr>
          <p:cNvPr id="125" name="Google Shape;125;p9"/>
          <p:cNvPicPr preferRelativeResize="0">
            <a:picLocks noGrp="1"/>
          </p:cNvPicPr>
          <p:nvPr>
            <p:ph type="pic" idx="2"/>
          </p:nvPr>
        </p:nvPicPr>
        <p:blipFill rotWithShape="1">
          <a:blip r:embed="rId3">
            <a:alphaModFix/>
          </a:blip>
          <a:srcRect l="587" r="-127"/>
          <a:stretch/>
        </p:blipFill>
        <p:spPr>
          <a:xfrm>
            <a:off x="4438875" y="1431925"/>
            <a:ext cx="4698772" cy="3365499"/>
          </a:xfrm>
          <a:prstGeom prst="rect">
            <a:avLst/>
          </a:prstGeom>
          <a:noFill/>
          <a:ln>
            <a:noFill/>
          </a:ln>
          <a:effectLst>
            <a:outerShdw blurRad="57150" dist="19050" dir="5400000" algn="bl" rotWithShape="0">
              <a:srgbClr val="000000">
                <a:alpha val="49411"/>
              </a:srgbClr>
            </a:outerShdw>
          </a:effectLst>
        </p:spPr>
      </p:pic>
      <p:sp>
        <p:nvSpPr>
          <p:cNvPr id="126" name="Google Shape;126;p9"/>
          <p:cNvSpPr txBox="1">
            <a:spLocks noGrp="1"/>
          </p:cNvSpPr>
          <p:nvPr>
            <p:ph type="body" idx="3"/>
          </p:nvPr>
        </p:nvSpPr>
        <p:spPr>
          <a:xfrm>
            <a:off x="4318550" y="4783500"/>
            <a:ext cx="4825500" cy="360000"/>
          </a:xfrm>
          <a:prstGeom prst="rect">
            <a:avLst/>
          </a:prstGeom>
          <a:noFill/>
          <a:ln>
            <a:noFill/>
          </a:ln>
        </p:spPr>
        <p:txBody>
          <a:bodyPr spcFirstLastPara="1" wrap="square" lIns="90000" tIns="91425" rIns="91425" bIns="91425" anchor="t" anchorCtr="0">
            <a:noAutofit/>
          </a:bodyPr>
          <a:lstStyle/>
          <a:p>
            <a:pPr marL="457200" lvl="0" indent="-228600" algn="r" rtl="0">
              <a:lnSpc>
                <a:spcPct val="115000"/>
              </a:lnSpc>
              <a:spcBef>
                <a:spcPts val="0"/>
              </a:spcBef>
              <a:spcAft>
                <a:spcPts val="0"/>
              </a:spcAft>
              <a:buSzPts val="1400"/>
              <a:buNone/>
            </a:pPr>
            <a:r>
              <a:rPr lang="en-GB" sz="1200" i="1" u="sng">
                <a:solidFill>
                  <a:schemeClr val="hlink"/>
                </a:solidFill>
                <a:hlinkClick r:id="rId4" action="ppaction://hlinksldjump"/>
              </a:rPr>
              <a:t>Back to contents</a:t>
            </a:r>
            <a:endParaRPr sz="1200" i="1"/>
          </a:p>
          <a:p>
            <a:pPr marL="457200" lvl="0" indent="-228600" algn="r" rtl="0">
              <a:lnSpc>
                <a:spcPct val="115000"/>
              </a:lnSpc>
              <a:spcBef>
                <a:spcPts val="0"/>
              </a:spcBef>
              <a:spcAft>
                <a:spcPts val="0"/>
              </a:spcAft>
              <a:buSzPts val="1400"/>
              <a:buNone/>
            </a:pPr>
            <a:endParaRPr/>
          </a:p>
        </p:txBody>
      </p:sp>
      <p:sp>
        <p:nvSpPr>
          <p:cNvPr id="127" name="Google Shape;127;p9"/>
          <p:cNvSpPr txBox="1"/>
          <p:nvPr/>
        </p:nvSpPr>
        <p:spPr>
          <a:xfrm>
            <a:off x="4318500" y="0"/>
            <a:ext cx="4825500" cy="360000"/>
          </a:xfrm>
          <a:prstGeom prst="rect">
            <a:avLst/>
          </a:prstGeom>
          <a:noFill/>
          <a:ln>
            <a:noFill/>
          </a:ln>
        </p:spPr>
        <p:txBody>
          <a:bodyPr spcFirstLastPara="1" wrap="square" lIns="90000" tIns="91425" rIns="91425" bIns="91425" anchor="t" anchorCtr="0">
            <a:noAutofit/>
          </a:bodyPr>
          <a:lstStyle/>
          <a:p>
            <a:pPr marL="457200" marR="0" lvl="0" indent="-228600" algn="r" rtl="0">
              <a:lnSpc>
                <a:spcPct val="115000"/>
              </a:lnSpc>
              <a:spcBef>
                <a:spcPts val="0"/>
              </a:spcBef>
              <a:spcAft>
                <a:spcPts val="0"/>
              </a:spcAft>
              <a:buClr>
                <a:schemeClr val="dk2"/>
              </a:buClr>
              <a:buSzPts val="1400"/>
              <a:buFont typeface="Arial"/>
              <a:buNone/>
            </a:pPr>
            <a:r>
              <a:rPr lang="en-GB" sz="1000" b="0" i="1" u="none" strike="noStrike" cap="none">
                <a:solidFill>
                  <a:schemeClr val="dk2"/>
                </a:solidFill>
                <a:latin typeface="Lato"/>
                <a:ea typeface="Lato"/>
                <a:cs typeface="Lato"/>
                <a:sym typeface="Lato"/>
              </a:rPr>
              <a:t>User Guide V8</a:t>
            </a:r>
            <a:endParaRPr sz="1400" b="0" i="0" u="none" strike="noStrike" cap="none">
              <a:solidFill>
                <a:srgbClr val="000000"/>
              </a:solidFill>
              <a:latin typeface="Arial"/>
              <a:ea typeface="Arial"/>
              <a:cs typeface="Arial"/>
              <a:sym typeface="Arial"/>
            </a:endParaRPr>
          </a:p>
          <a:p>
            <a:pPr marL="457200" marR="0" lvl="0" indent="-228600" algn="r" rtl="0">
              <a:lnSpc>
                <a:spcPct val="115000"/>
              </a:lnSpc>
              <a:spcBef>
                <a:spcPts val="0"/>
              </a:spcBef>
              <a:spcAft>
                <a:spcPts val="0"/>
              </a:spcAft>
              <a:buClr>
                <a:schemeClr val="dk2"/>
              </a:buClr>
              <a:buSzPts val="1400"/>
              <a:buFont typeface="Arial"/>
              <a:buNone/>
            </a:pPr>
            <a:endParaRPr sz="900" b="0" i="0" u="none" strike="noStrike" cap="none">
              <a:solidFill>
                <a:schemeClr val="dk2"/>
              </a:solidFill>
              <a:latin typeface="Lato"/>
              <a:ea typeface="Lato"/>
              <a:cs typeface="Lato"/>
              <a:sym typeface="Lato"/>
            </a:endParaRPr>
          </a:p>
        </p:txBody>
      </p:sp>
      <p:grpSp>
        <p:nvGrpSpPr>
          <p:cNvPr id="128" name="Google Shape;128;p9"/>
          <p:cNvGrpSpPr/>
          <p:nvPr/>
        </p:nvGrpSpPr>
        <p:grpSpPr>
          <a:xfrm>
            <a:off x="8330100" y="445025"/>
            <a:ext cx="502200" cy="509400"/>
            <a:chOff x="7619800" y="268825"/>
            <a:chExt cx="502200" cy="509400"/>
          </a:xfrm>
        </p:grpSpPr>
        <p:sp>
          <p:nvSpPr>
            <p:cNvPr id="129" name="Google Shape;129;p9"/>
            <p:cNvSpPr/>
            <p:nvPr/>
          </p:nvSpPr>
          <p:spPr>
            <a:xfrm>
              <a:off x="7619800" y="268825"/>
              <a:ext cx="502200" cy="509400"/>
            </a:xfrm>
            <a:prstGeom prst="ellipse">
              <a:avLst/>
            </a:prstGeom>
            <a:solidFill>
              <a:schemeClr val="lt1"/>
            </a:solidFill>
            <a:ln>
              <a:noFill/>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0" name="Google Shape;130;p9"/>
            <p:cNvPicPr preferRelativeResize="0"/>
            <p:nvPr/>
          </p:nvPicPr>
          <p:blipFill rotWithShape="1">
            <a:blip r:embed="rId5">
              <a:alphaModFix/>
            </a:blip>
            <a:srcRect/>
            <a:stretch/>
          </p:blipFill>
          <p:spPr>
            <a:xfrm>
              <a:off x="7712083" y="343525"/>
              <a:ext cx="317639" cy="360000"/>
            </a:xfrm>
            <a:prstGeom prst="rect">
              <a:avLst/>
            </a:prstGeom>
            <a:noFill/>
            <a:ln>
              <a:noFill/>
            </a:ln>
          </p:spPr>
        </p:pic>
      </p:grpSp>
      <p:sp>
        <p:nvSpPr>
          <p:cNvPr id="131" name="Google Shape;131;p9"/>
          <p:cNvSpPr/>
          <p:nvPr/>
        </p:nvSpPr>
        <p:spPr>
          <a:xfrm>
            <a:off x="4626200" y="2818525"/>
            <a:ext cx="1141800" cy="1146900"/>
          </a:xfrm>
          <a:prstGeom prst="ellipse">
            <a:avLst/>
          </a:prstGeom>
          <a:solidFill>
            <a:srgbClr val="74CAFF">
              <a:alpha val="6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9"/>
          <p:cNvSpPr/>
          <p:nvPr/>
        </p:nvSpPr>
        <p:spPr>
          <a:xfrm>
            <a:off x="4626200" y="1709275"/>
            <a:ext cx="1141800" cy="1146900"/>
          </a:xfrm>
          <a:prstGeom prst="ellipse">
            <a:avLst/>
          </a:prstGeom>
          <a:solidFill>
            <a:srgbClr val="3ABE92">
              <a:alpha val="8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simple-light-2">
  <a:themeElements>
    <a:clrScheme name="Touch &amp; Sell 1">
      <a:dk1>
        <a:srgbClr val="999999"/>
      </a:dk1>
      <a:lt1>
        <a:srgbClr val="FFFFFF"/>
      </a:lt1>
      <a:dk2>
        <a:srgbClr val="3A3A3B"/>
      </a:dk2>
      <a:lt2>
        <a:srgbClr val="F7F6F6"/>
      </a:lt2>
      <a:accent1>
        <a:srgbClr val="74CAFF"/>
      </a:accent1>
      <a:accent2>
        <a:srgbClr val="57829C"/>
      </a:accent2>
      <a:accent3>
        <a:srgbClr val="B6DFFA"/>
      </a:accent3>
      <a:accent4>
        <a:srgbClr val="7BD38E"/>
      </a:accent4>
      <a:accent5>
        <a:srgbClr val="00B224"/>
      </a:accent5>
      <a:accent6>
        <a:srgbClr val="FFE51F"/>
      </a:accent6>
      <a:hlink>
        <a:srgbClr val="74C9FF"/>
      </a:hlink>
      <a:folHlink>
        <a:srgbClr val="B985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2797</Words>
  <Application>Microsoft Office PowerPoint</Application>
  <PresentationFormat>Affichage à l'écran (16:9)</PresentationFormat>
  <Paragraphs>424</Paragraphs>
  <Slides>36</Slides>
  <Notes>36</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36</vt:i4>
      </vt:variant>
    </vt:vector>
  </HeadingPairs>
  <TitlesOfParts>
    <vt:vector size="39" baseType="lpstr">
      <vt:lpstr>Lato</vt:lpstr>
      <vt:lpstr>Arial</vt:lpstr>
      <vt:lpstr>simple-light-2</vt:lpstr>
      <vt:lpstr>Présentation PowerPoint</vt:lpstr>
      <vt:lpstr>Contents </vt:lpstr>
      <vt:lpstr>Homepage </vt:lpstr>
      <vt:lpstr>Homepage | Access to content / Synchronisation</vt:lpstr>
      <vt:lpstr>Homepage | Synchronisation history</vt:lpstr>
      <vt:lpstr>Homepage | The Start Presentation button </vt:lpstr>
      <vt:lpstr>Homepage | Access to settings/notifications</vt:lpstr>
      <vt:lpstr>Homepage | Notifications</vt:lpstr>
      <vt:lpstr>Homepage | Settings</vt:lpstr>
      <vt:lpstr>The 4 Browse Modes</vt:lpstr>
      <vt:lpstr>Browsing in the tree structure | 1/3 </vt:lpstr>
      <vt:lpstr>Browsing in the tree structure | 2/3</vt:lpstr>
      <vt:lpstr>Browsing in the tree structure | 3/3</vt:lpstr>
      <vt:lpstr>Offline Mode </vt:lpstr>
      <vt:lpstr>Supported content </vt:lpstr>
      <vt:lpstr>Managing a PDF | 1/2</vt:lpstr>
      <vt:lpstr>Managing a PDF | 2/2 </vt:lpstr>
      <vt:lpstr>Microsoft Office content </vt:lpstr>
      <vt:lpstr>Media </vt:lpstr>
      <vt:lpstr>Forms </vt:lpstr>
      <vt:lpstr>Sharing | Selecting content</vt:lpstr>
      <vt:lpstr>Sharing | Adding recipients</vt:lpstr>
      <vt:lpstr>Sharing | Composing your message</vt:lpstr>
      <vt:lpstr>Sharing | Sharing content, continued</vt:lpstr>
      <vt:lpstr>Presentations</vt:lpstr>
      <vt:lpstr>Prepared Presentations</vt:lpstr>
      <vt:lpstr>Creating presentations | 1. Configuring</vt:lpstr>
      <vt:lpstr>Creating presentations | 2. Selecting</vt:lpstr>
      <vt:lpstr>Creating presentations | 3. Adjusting</vt:lpstr>
      <vt:lpstr>Creating presentations | 4. Browsing &amp; Personalising</vt:lpstr>
      <vt:lpstr>“To Send” Presentation</vt:lpstr>
      <vt:lpstr> “Archives” Presentation</vt:lpstr>
      <vt:lpstr>Your favourites</vt:lpstr>
      <vt:lpstr>Your User Space</vt:lpstr>
      <vt:lpstr>Updating your application</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Racha Bourkadi</dc:creator>
  <cp:lastModifiedBy>Racha Bourkadi</cp:lastModifiedBy>
  <cp:revision>2</cp:revision>
  <dcterms:modified xsi:type="dcterms:W3CDTF">2022-08-04T08:53:02Z</dcterms:modified>
</cp:coreProperties>
</file>